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tags/tag2.xml" ContentType="application/vnd.openxmlformats-officedocument.presentationml.tag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19"/>
  </p:notesMasterIdLst>
  <p:sldIdLst>
    <p:sldId id="256" r:id="rId3"/>
    <p:sldId id="257" r:id="rId4"/>
    <p:sldId id="258" r:id="rId5"/>
    <p:sldId id="259" r:id="rId6"/>
    <p:sldId id="268" r:id="rId7"/>
    <p:sldId id="260" r:id="rId8"/>
    <p:sldId id="266" r:id="rId9"/>
    <p:sldId id="261" r:id="rId10"/>
    <p:sldId id="267" r:id="rId11"/>
    <p:sldId id="262" r:id="rId12"/>
    <p:sldId id="269" r:id="rId13"/>
    <p:sldId id="264" r:id="rId14"/>
    <p:sldId id="270" r:id="rId15"/>
    <p:sldId id="263" r:id="rId16"/>
    <p:sldId id="271" r:id="rId17"/>
    <p:sldId id="26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E1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3700" autoAdjust="0"/>
  </p:normalViewPr>
  <p:slideViewPr>
    <p:cSldViewPr snapToGrid="0">
      <p:cViewPr>
        <p:scale>
          <a:sx n="58" d="100"/>
          <a:sy n="58" d="100"/>
        </p:scale>
        <p:origin x="98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KIIT\Downloads\IMDB_Movies.csv"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dirty="0"/>
              <a:t>RELATIONSHIP</a:t>
            </a:r>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scatterChart>
        <c:scatterStyle val="lineMarker"/>
        <c:varyColors val="0"/>
        <c:ser>
          <c:idx val="0"/>
          <c:order val="0"/>
          <c:tx>
            <c:strRef>
              <c:f>'TASK B'!$B$1</c:f>
              <c:strCache>
                <c:ptCount val="1"/>
                <c:pt idx="0">
                  <c:v>imdb_score</c:v>
                </c:pt>
              </c:strCache>
            </c:strRef>
          </c:tx>
          <c:spPr>
            <a:ln w="25400" cap="rnd">
              <a:noFill/>
              <a:round/>
            </a:ln>
            <a:effectLst/>
          </c:spPr>
          <c:marker>
            <c:symbol val="diamond"/>
            <c:size val="6"/>
            <c:spPr>
              <a:solidFill>
                <a:schemeClr val="lt1"/>
              </a:solidFill>
              <a:ln w="15875">
                <a:solidFill>
                  <a:schemeClr val="accent6"/>
                </a:solidFill>
                <a:round/>
              </a:ln>
              <a:effectLst/>
            </c:spPr>
          </c:marker>
          <c:trendline>
            <c:spPr>
              <a:ln w="19050" cap="rnd">
                <a:solidFill>
                  <a:schemeClr val="accent6"/>
                </a:solidFill>
              </a:ln>
              <a:effectLst/>
            </c:spPr>
            <c:trendlineType val="exp"/>
            <c:dispRSqr val="0"/>
            <c:dispEq val="0"/>
          </c:trendline>
          <c:trendline>
            <c:spPr>
              <a:ln w="19050" cap="rnd">
                <a:solidFill>
                  <a:schemeClr val="accent6"/>
                </a:solidFill>
              </a:ln>
              <a:effectLst/>
            </c:spPr>
            <c:trendlineType val="exp"/>
            <c:dispRSqr val="0"/>
            <c:dispEq val="0"/>
          </c:trendline>
          <c:xVal>
            <c:numRef>
              <c:f>'TASK B'!$A$2:$A$5044</c:f>
              <c:numCache>
                <c:formatCode>General</c:formatCode>
                <c:ptCount val="5028"/>
                <c:pt idx="0">
                  <c:v>178</c:v>
                </c:pt>
                <c:pt idx="1">
                  <c:v>169</c:v>
                </c:pt>
                <c:pt idx="2">
                  <c:v>148</c:v>
                </c:pt>
                <c:pt idx="3">
                  <c:v>164</c:v>
                </c:pt>
                <c:pt idx="4">
                  <c:v>132</c:v>
                </c:pt>
                <c:pt idx="5">
                  <c:v>156</c:v>
                </c:pt>
                <c:pt idx="6">
                  <c:v>100</c:v>
                </c:pt>
                <c:pt idx="7">
                  <c:v>141</c:v>
                </c:pt>
                <c:pt idx="8">
                  <c:v>153</c:v>
                </c:pt>
                <c:pt idx="9">
                  <c:v>183</c:v>
                </c:pt>
                <c:pt idx="10">
                  <c:v>169</c:v>
                </c:pt>
                <c:pt idx="11">
                  <c:v>106</c:v>
                </c:pt>
                <c:pt idx="12">
                  <c:v>151</c:v>
                </c:pt>
                <c:pt idx="13">
                  <c:v>150</c:v>
                </c:pt>
                <c:pt idx="14">
                  <c:v>143</c:v>
                </c:pt>
                <c:pt idx="15">
                  <c:v>150</c:v>
                </c:pt>
                <c:pt idx="16">
                  <c:v>173</c:v>
                </c:pt>
                <c:pt idx="17">
                  <c:v>136</c:v>
                </c:pt>
                <c:pt idx="18">
                  <c:v>106</c:v>
                </c:pt>
                <c:pt idx="19">
                  <c:v>164</c:v>
                </c:pt>
                <c:pt idx="20">
                  <c:v>153</c:v>
                </c:pt>
                <c:pt idx="21">
                  <c:v>156</c:v>
                </c:pt>
                <c:pt idx="22">
                  <c:v>186</c:v>
                </c:pt>
                <c:pt idx="23">
                  <c:v>113</c:v>
                </c:pt>
                <c:pt idx="24">
                  <c:v>201</c:v>
                </c:pt>
                <c:pt idx="25">
                  <c:v>194</c:v>
                </c:pt>
                <c:pt idx="26">
                  <c:v>147</c:v>
                </c:pt>
                <c:pt idx="27">
                  <c:v>131</c:v>
                </c:pt>
                <c:pt idx="28">
                  <c:v>124</c:v>
                </c:pt>
                <c:pt idx="29">
                  <c:v>143</c:v>
                </c:pt>
                <c:pt idx="30">
                  <c:v>135</c:v>
                </c:pt>
                <c:pt idx="31">
                  <c:v>195</c:v>
                </c:pt>
                <c:pt idx="32">
                  <c:v>108</c:v>
                </c:pt>
                <c:pt idx="33">
                  <c:v>104</c:v>
                </c:pt>
                <c:pt idx="34">
                  <c:v>104</c:v>
                </c:pt>
                <c:pt idx="35">
                  <c:v>150</c:v>
                </c:pt>
                <c:pt idx="36">
                  <c:v>165</c:v>
                </c:pt>
                <c:pt idx="37">
                  <c:v>130</c:v>
                </c:pt>
                <c:pt idx="38">
                  <c:v>142</c:v>
                </c:pt>
                <c:pt idx="39">
                  <c:v>125</c:v>
                </c:pt>
                <c:pt idx="40">
                  <c:v>106</c:v>
                </c:pt>
                <c:pt idx="41">
                  <c:v>123</c:v>
                </c:pt>
                <c:pt idx="42">
                  <c:v>103</c:v>
                </c:pt>
                <c:pt idx="43">
                  <c:v>118</c:v>
                </c:pt>
                <c:pt idx="44">
                  <c:v>140</c:v>
                </c:pt>
                <c:pt idx="45">
                  <c:v>123</c:v>
                </c:pt>
                <c:pt idx="46">
                  <c:v>149</c:v>
                </c:pt>
                <c:pt idx="47">
                  <c:v>132</c:v>
                </c:pt>
                <c:pt idx="48">
                  <c:v>114</c:v>
                </c:pt>
                <c:pt idx="49">
                  <c:v>143</c:v>
                </c:pt>
                <c:pt idx="50">
                  <c:v>116</c:v>
                </c:pt>
                <c:pt idx="51">
                  <c:v>131</c:v>
                </c:pt>
                <c:pt idx="52">
                  <c:v>154</c:v>
                </c:pt>
                <c:pt idx="53">
                  <c:v>122</c:v>
                </c:pt>
                <c:pt idx="54">
                  <c:v>93</c:v>
                </c:pt>
                <c:pt idx="55">
                  <c:v>93</c:v>
                </c:pt>
                <c:pt idx="56">
                  <c:v>122</c:v>
                </c:pt>
                <c:pt idx="57">
                  <c:v>98</c:v>
                </c:pt>
                <c:pt idx="58">
                  <c:v>91</c:v>
                </c:pt>
                <c:pt idx="59">
                  <c:v>158</c:v>
                </c:pt>
                <c:pt idx="60">
                  <c:v>96</c:v>
                </c:pt>
                <c:pt idx="61">
                  <c:v>127</c:v>
                </c:pt>
                <c:pt idx="62">
                  <c:v>110</c:v>
                </c:pt>
                <c:pt idx="63">
                  <c:v>150</c:v>
                </c:pt>
                <c:pt idx="64">
                  <c:v>144</c:v>
                </c:pt>
                <c:pt idx="65">
                  <c:v>152</c:v>
                </c:pt>
                <c:pt idx="66">
                  <c:v>96</c:v>
                </c:pt>
                <c:pt idx="67">
                  <c:v>94</c:v>
                </c:pt>
                <c:pt idx="68">
                  <c:v>126</c:v>
                </c:pt>
                <c:pt idx="69">
                  <c:v>126</c:v>
                </c:pt>
                <c:pt idx="70">
                  <c:v>106</c:v>
                </c:pt>
                <c:pt idx="71">
                  <c:v>112</c:v>
                </c:pt>
                <c:pt idx="72">
                  <c:v>123</c:v>
                </c:pt>
                <c:pt idx="73">
                  <c:v>96</c:v>
                </c:pt>
                <c:pt idx="74">
                  <c:v>113</c:v>
                </c:pt>
                <c:pt idx="75">
                  <c:v>176</c:v>
                </c:pt>
                <c:pt idx="76">
                  <c:v>118</c:v>
                </c:pt>
                <c:pt idx="77">
                  <c:v>95</c:v>
                </c:pt>
                <c:pt idx="78">
                  <c:v>106</c:v>
                </c:pt>
                <c:pt idx="79">
                  <c:v>124</c:v>
                </c:pt>
                <c:pt idx="80">
                  <c:v>132</c:v>
                </c:pt>
                <c:pt idx="81">
                  <c:v>97</c:v>
                </c:pt>
                <c:pt idx="82">
                  <c:v>130</c:v>
                </c:pt>
                <c:pt idx="83">
                  <c:v>109</c:v>
                </c:pt>
                <c:pt idx="84">
                  <c:v>128</c:v>
                </c:pt>
                <c:pt idx="85">
                  <c:v>136</c:v>
                </c:pt>
                <c:pt idx="86">
                  <c:v>93</c:v>
                </c:pt>
                <c:pt idx="87">
                  <c:v>130</c:v>
                </c:pt>
                <c:pt idx="88">
                  <c:v>102</c:v>
                </c:pt>
                <c:pt idx="89">
                  <c:v>101</c:v>
                </c:pt>
                <c:pt idx="90">
                  <c:v>100</c:v>
                </c:pt>
                <c:pt idx="91">
                  <c:v>120</c:v>
                </c:pt>
                <c:pt idx="92">
                  <c:v>98</c:v>
                </c:pt>
                <c:pt idx="93">
                  <c:v>109</c:v>
                </c:pt>
                <c:pt idx="94">
                  <c:v>121</c:v>
                </c:pt>
                <c:pt idx="95">
                  <c:v>169</c:v>
                </c:pt>
                <c:pt idx="96">
                  <c:v>148</c:v>
                </c:pt>
                <c:pt idx="97">
                  <c:v>120</c:v>
                </c:pt>
                <c:pt idx="98">
                  <c:v>182</c:v>
                </c:pt>
                <c:pt idx="99">
                  <c:v>106</c:v>
                </c:pt>
                <c:pt idx="100">
                  <c:v>166</c:v>
                </c:pt>
                <c:pt idx="101">
                  <c:v>132</c:v>
                </c:pt>
                <c:pt idx="102">
                  <c:v>137</c:v>
                </c:pt>
                <c:pt idx="103">
                  <c:v>109</c:v>
                </c:pt>
                <c:pt idx="104">
                  <c:v>98</c:v>
                </c:pt>
                <c:pt idx="105">
                  <c:v>113</c:v>
                </c:pt>
                <c:pt idx="106">
                  <c:v>93</c:v>
                </c:pt>
                <c:pt idx="107">
                  <c:v>123</c:v>
                </c:pt>
                <c:pt idx="108">
                  <c:v>126</c:v>
                </c:pt>
                <c:pt idx="109">
                  <c:v>113</c:v>
                </c:pt>
                <c:pt idx="110">
                  <c:v>184</c:v>
                </c:pt>
                <c:pt idx="111">
                  <c:v>144</c:v>
                </c:pt>
                <c:pt idx="112">
                  <c:v>206</c:v>
                </c:pt>
                <c:pt idx="113">
                  <c:v>138</c:v>
                </c:pt>
                <c:pt idx="114">
                  <c:v>157</c:v>
                </c:pt>
                <c:pt idx="115">
                  <c:v>102</c:v>
                </c:pt>
                <c:pt idx="116">
                  <c:v>104</c:v>
                </c:pt>
                <c:pt idx="117">
                  <c:v>115</c:v>
                </c:pt>
                <c:pt idx="118">
                  <c:v>111</c:v>
                </c:pt>
                <c:pt idx="119">
                  <c:v>128</c:v>
                </c:pt>
                <c:pt idx="120">
                  <c:v>89</c:v>
                </c:pt>
                <c:pt idx="121">
                  <c:v>105</c:v>
                </c:pt>
                <c:pt idx="122">
                  <c:v>119</c:v>
                </c:pt>
                <c:pt idx="123">
                  <c:v>129</c:v>
                </c:pt>
                <c:pt idx="124">
                  <c:v>102</c:v>
                </c:pt>
                <c:pt idx="125">
                  <c:v>138</c:v>
                </c:pt>
                <c:pt idx="126">
                  <c:v>112</c:v>
                </c:pt>
                <c:pt idx="127">
                  <c:v>120</c:v>
                </c:pt>
                <c:pt idx="128">
                  <c:v>146</c:v>
                </c:pt>
                <c:pt idx="129">
                  <c:v>115</c:v>
                </c:pt>
                <c:pt idx="130">
                  <c:v>96</c:v>
                </c:pt>
                <c:pt idx="131">
                  <c:v>88</c:v>
                </c:pt>
                <c:pt idx="132">
                  <c:v>99</c:v>
                </c:pt>
                <c:pt idx="133">
                  <c:v>113</c:v>
                </c:pt>
                <c:pt idx="134">
                  <c:v>131</c:v>
                </c:pt>
                <c:pt idx="135">
                  <c:v>119</c:v>
                </c:pt>
                <c:pt idx="136">
                  <c:v>110</c:v>
                </c:pt>
                <c:pt idx="137">
                  <c:v>91</c:v>
                </c:pt>
                <c:pt idx="138">
                  <c:v>90</c:v>
                </c:pt>
                <c:pt idx="139">
                  <c:v>103</c:v>
                </c:pt>
                <c:pt idx="140">
                  <c:v>124</c:v>
                </c:pt>
                <c:pt idx="141">
                  <c:v>131</c:v>
                </c:pt>
                <c:pt idx="142">
                  <c:v>88</c:v>
                </c:pt>
                <c:pt idx="143">
                  <c:v>85</c:v>
                </c:pt>
                <c:pt idx="144">
                  <c:v>111</c:v>
                </c:pt>
                <c:pt idx="145">
                  <c:v>92</c:v>
                </c:pt>
                <c:pt idx="146">
                  <c:v>196</c:v>
                </c:pt>
                <c:pt idx="147">
                  <c:v>93</c:v>
                </c:pt>
                <c:pt idx="148">
                  <c:v>133</c:v>
                </c:pt>
                <c:pt idx="149">
                  <c:v>116</c:v>
                </c:pt>
                <c:pt idx="150">
                  <c:v>153</c:v>
                </c:pt>
                <c:pt idx="151">
                  <c:v>88</c:v>
                </c:pt>
                <c:pt idx="152">
                  <c:v>115</c:v>
                </c:pt>
                <c:pt idx="153">
                  <c:v>95</c:v>
                </c:pt>
                <c:pt idx="154">
                  <c:v>133</c:v>
                </c:pt>
                <c:pt idx="155">
                  <c:v>97</c:v>
                </c:pt>
                <c:pt idx="156">
                  <c:v>90</c:v>
                </c:pt>
                <c:pt idx="157">
                  <c:v>154</c:v>
                </c:pt>
                <c:pt idx="158">
                  <c:v>150</c:v>
                </c:pt>
                <c:pt idx="159">
                  <c:v>127</c:v>
                </c:pt>
                <c:pt idx="160">
                  <c:v>121</c:v>
                </c:pt>
                <c:pt idx="161">
                  <c:v>102</c:v>
                </c:pt>
                <c:pt idx="162">
                  <c:v>126</c:v>
                </c:pt>
                <c:pt idx="163">
                  <c:v>121</c:v>
                </c:pt>
                <c:pt idx="164">
                  <c:v>215</c:v>
                </c:pt>
                <c:pt idx="165">
                  <c:v>127</c:v>
                </c:pt>
                <c:pt idx="166">
                  <c:v>138</c:v>
                </c:pt>
                <c:pt idx="167">
                  <c:v>122</c:v>
                </c:pt>
                <c:pt idx="168">
                  <c:v>124</c:v>
                </c:pt>
                <c:pt idx="169">
                  <c:v>106</c:v>
                </c:pt>
                <c:pt idx="170">
                  <c:v>124</c:v>
                </c:pt>
                <c:pt idx="171">
                  <c:v>128</c:v>
                </c:pt>
                <c:pt idx="172">
                  <c:v>138</c:v>
                </c:pt>
                <c:pt idx="173">
                  <c:v>115</c:v>
                </c:pt>
                <c:pt idx="174">
                  <c:v>100</c:v>
                </c:pt>
                <c:pt idx="175">
                  <c:v>135</c:v>
                </c:pt>
                <c:pt idx="176">
                  <c:v>60</c:v>
                </c:pt>
                <c:pt idx="177">
                  <c:v>117</c:v>
                </c:pt>
                <c:pt idx="178">
                  <c:v>156</c:v>
                </c:pt>
                <c:pt idx="179">
                  <c:v>96</c:v>
                </c:pt>
                <c:pt idx="180">
                  <c:v>107</c:v>
                </c:pt>
                <c:pt idx="181">
                  <c:v>92</c:v>
                </c:pt>
                <c:pt idx="182">
                  <c:v>115</c:v>
                </c:pt>
                <c:pt idx="183">
                  <c:v>92</c:v>
                </c:pt>
                <c:pt idx="184">
                  <c:v>117</c:v>
                </c:pt>
                <c:pt idx="185">
                  <c:v>146</c:v>
                </c:pt>
                <c:pt idx="186">
                  <c:v>115</c:v>
                </c:pt>
                <c:pt idx="187">
                  <c:v>94</c:v>
                </c:pt>
                <c:pt idx="188">
                  <c:v>116</c:v>
                </c:pt>
                <c:pt idx="189">
                  <c:v>147</c:v>
                </c:pt>
                <c:pt idx="190">
                  <c:v>90</c:v>
                </c:pt>
                <c:pt idx="191">
                  <c:v>101</c:v>
                </c:pt>
                <c:pt idx="192">
                  <c:v>138</c:v>
                </c:pt>
                <c:pt idx="193">
                  <c:v>107</c:v>
                </c:pt>
                <c:pt idx="194">
                  <c:v>142</c:v>
                </c:pt>
                <c:pt idx="195">
                  <c:v>165</c:v>
                </c:pt>
                <c:pt idx="196">
                  <c:v>100</c:v>
                </c:pt>
                <c:pt idx="197">
                  <c:v>82</c:v>
                </c:pt>
                <c:pt idx="198">
                  <c:v>98</c:v>
                </c:pt>
                <c:pt idx="199">
                  <c:v>95</c:v>
                </c:pt>
                <c:pt idx="200">
                  <c:v>159</c:v>
                </c:pt>
                <c:pt idx="201">
                  <c:v>96</c:v>
                </c:pt>
                <c:pt idx="202">
                  <c:v>120</c:v>
                </c:pt>
                <c:pt idx="203">
                  <c:v>143</c:v>
                </c:pt>
                <c:pt idx="204">
                  <c:v>123</c:v>
                </c:pt>
                <c:pt idx="205">
                  <c:v>174</c:v>
                </c:pt>
                <c:pt idx="206">
                  <c:v>101</c:v>
                </c:pt>
                <c:pt idx="207">
                  <c:v>134</c:v>
                </c:pt>
                <c:pt idx="208">
                  <c:v>132</c:v>
                </c:pt>
                <c:pt idx="209">
                  <c:v>129</c:v>
                </c:pt>
                <c:pt idx="210">
                  <c:v>106</c:v>
                </c:pt>
                <c:pt idx="211">
                  <c:v>113</c:v>
                </c:pt>
                <c:pt idx="212">
                  <c:v>102</c:v>
                </c:pt>
                <c:pt idx="213">
                  <c:v>135</c:v>
                </c:pt>
                <c:pt idx="214">
                  <c:v>125</c:v>
                </c:pt>
                <c:pt idx="215">
                  <c:v>110</c:v>
                </c:pt>
                <c:pt idx="216">
                  <c:v>124</c:v>
                </c:pt>
                <c:pt idx="217">
                  <c:v>123</c:v>
                </c:pt>
                <c:pt idx="218">
                  <c:v>130</c:v>
                </c:pt>
                <c:pt idx="219">
                  <c:v>92</c:v>
                </c:pt>
                <c:pt idx="220">
                  <c:v>127</c:v>
                </c:pt>
                <c:pt idx="221">
                  <c:v>123</c:v>
                </c:pt>
                <c:pt idx="222">
                  <c:v>123</c:v>
                </c:pt>
                <c:pt idx="223">
                  <c:v>107</c:v>
                </c:pt>
                <c:pt idx="224">
                  <c:v>124</c:v>
                </c:pt>
                <c:pt idx="225">
                  <c:v>77</c:v>
                </c:pt>
                <c:pt idx="226">
                  <c:v>109</c:v>
                </c:pt>
                <c:pt idx="227">
                  <c:v>134</c:v>
                </c:pt>
                <c:pt idx="228">
                  <c:v>117</c:v>
                </c:pt>
                <c:pt idx="229">
                  <c:v>135</c:v>
                </c:pt>
                <c:pt idx="230">
                  <c:v>121</c:v>
                </c:pt>
                <c:pt idx="231">
                  <c:v>117</c:v>
                </c:pt>
                <c:pt idx="232">
                  <c:v>124</c:v>
                </c:pt>
                <c:pt idx="233">
                  <c:v>140</c:v>
                </c:pt>
                <c:pt idx="234">
                  <c:v>142</c:v>
                </c:pt>
                <c:pt idx="235">
                  <c:v>92</c:v>
                </c:pt>
                <c:pt idx="236">
                  <c:v>138</c:v>
                </c:pt>
                <c:pt idx="237">
                  <c:v>136</c:v>
                </c:pt>
                <c:pt idx="238">
                  <c:v>98</c:v>
                </c:pt>
                <c:pt idx="239">
                  <c:v>116</c:v>
                </c:pt>
                <c:pt idx="240">
                  <c:v>153</c:v>
                </c:pt>
                <c:pt idx="241">
                  <c:v>120</c:v>
                </c:pt>
                <c:pt idx="242">
                  <c:v>101</c:v>
                </c:pt>
                <c:pt idx="243">
                  <c:v>91</c:v>
                </c:pt>
                <c:pt idx="244">
                  <c:v>108</c:v>
                </c:pt>
                <c:pt idx="245">
                  <c:v>112</c:v>
                </c:pt>
                <c:pt idx="246">
                  <c:v>100</c:v>
                </c:pt>
                <c:pt idx="247">
                  <c:v>108</c:v>
                </c:pt>
                <c:pt idx="248">
                  <c:v>114</c:v>
                </c:pt>
                <c:pt idx="249">
                  <c:v>119</c:v>
                </c:pt>
                <c:pt idx="250">
                  <c:v>142</c:v>
                </c:pt>
                <c:pt idx="251">
                  <c:v>125</c:v>
                </c:pt>
                <c:pt idx="252">
                  <c:v>126</c:v>
                </c:pt>
                <c:pt idx="253">
                  <c:v>119</c:v>
                </c:pt>
                <c:pt idx="254">
                  <c:v>170</c:v>
                </c:pt>
                <c:pt idx="255">
                  <c:v>85</c:v>
                </c:pt>
                <c:pt idx="256">
                  <c:v>119</c:v>
                </c:pt>
                <c:pt idx="257">
                  <c:v>60</c:v>
                </c:pt>
                <c:pt idx="258">
                  <c:v>102</c:v>
                </c:pt>
                <c:pt idx="259">
                  <c:v>103</c:v>
                </c:pt>
                <c:pt idx="260">
                  <c:v>76</c:v>
                </c:pt>
                <c:pt idx="261">
                  <c:v>120</c:v>
                </c:pt>
                <c:pt idx="262">
                  <c:v>127</c:v>
                </c:pt>
                <c:pt idx="263">
                  <c:v>105</c:v>
                </c:pt>
                <c:pt idx="264">
                  <c:v>121</c:v>
                </c:pt>
                <c:pt idx="265">
                  <c:v>114</c:v>
                </c:pt>
                <c:pt idx="266">
                  <c:v>129</c:v>
                </c:pt>
                <c:pt idx="267">
                  <c:v>171</c:v>
                </c:pt>
                <c:pt idx="268">
                  <c:v>120</c:v>
                </c:pt>
                <c:pt idx="269">
                  <c:v>165</c:v>
                </c:pt>
                <c:pt idx="270">
                  <c:v>82</c:v>
                </c:pt>
                <c:pt idx="271">
                  <c:v>115</c:v>
                </c:pt>
                <c:pt idx="272">
                  <c:v>194</c:v>
                </c:pt>
                <c:pt idx="273">
                  <c:v>84</c:v>
                </c:pt>
                <c:pt idx="274">
                  <c:v>97</c:v>
                </c:pt>
                <c:pt idx="275">
                  <c:v>151</c:v>
                </c:pt>
                <c:pt idx="276">
                  <c:v>22</c:v>
                </c:pt>
                <c:pt idx="277">
                  <c:v>136</c:v>
                </c:pt>
                <c:pt idx="278">
                  <c:v>104</c:v>
                </c:pt>
                <c:pt idx="279">
                  <c:v>127</c:v>
                </c:pt>
                <c:pt idx="280">
                  <c:v>171</c:v>
                </c:pt>
                <c:pt idx="281">
                  <c:v>145</c:v>
                </c:pt>
                <c:pt idx="282">
                  <c:v>174</c:v>
                </c:pt>
                <c:pt idx="283">
                  <c:v>144</c:v>
                </c:pt>
                <c:pt idx="284">
                  <c:v>119</c:v>
                </c:pt>
                <c:pt idx="285">
                  <c:v>153</c:v>
                </c:pt>
                <c:pt idx="286">
                  <c:v>140</c:v>
                </c:pt>
                <c:pt idx="287">
                  <c:v>176</c:v>
                </c:pt>
                <c:pt idx="288">
                  <c:v>141</c:v>
                </c:pt>
                <c:pt idx="289">
                  <c:v>106</c:v>
                </c:pt>
                <c:pt idx="290">
                  <c:v>98</c:v>
                </c:pt>
                <c:pt idx="291">
                  <c:v>116</c:v>
                </c:pt>
                <c:pt idx="292">
                  <c:v>115</c:v>
                </c:pt>
                <c:pt idx="293">
                  <c:v>165</c:v>
                </c:pt>
                <c:pt idx="294">
                  <c:v>91</c:v>
                </c:pt>
                <c:pt idx="295">
                  <c:v>78</c:v>
                </c:pt>
                <c:pt idx="296">
                  <c:v>103</c:v>
                </c:pt>
                <c:pt idx="297">
                  <c:v>131</c:v>
                </c:pt>
                <c:pt idx="298">
                  <c:v>104</c:v>
                </c:pt>
                <c:pt idx="299">
                  <c:v>101</c:v>
                </c:pt>
                <c:pt idx="300">
                  <c:v>111</c:v>
                </c:pt>
                <c:pt idx="301">
                  <c:v>102</c:v>
                </c:pt>
                <c:pt idx="302">
                  <c:v>103</c:v>
                </c:pt>
                <c:pt idx="303">
                  <c:v>121</c:v>
                </c:pt>
                <c:pt idx="304">
                  <c:v>143</c:v>
                </c:pt>
                <c:pt idx="305">
                  <c:v>240</c:v>
                </c:pt>
                <c:pt idx="306">
                  <c:v>121</c:v>
                </c:pt>
                <c:pt idx="307">
                  <c:v>129</c:v>
                </c:pt>
                <c:pt idx="308">
                  <c:v>172</c:v>
                </c:pt>
                <c:pt idx="309">
                  <c:v>101</c:v>
                </c:pt>
                <c:pt idx="310">
                  <c:v>87</c:v>
                </c:pt>
                <c:pt idx="311">
                  <c:v>101</c:v>
                </c:pt>
                <c:pt idx="312">
                  <c:v>95</c:v>
                </c:pt>
                <c:pt idx="313">
                  <c:v>102</c:v>
                </c:pt>
                <c:pt idx="314">
                  <c:v>131</c:v>
                </c:pt>
                <c:pt idx="315">
                  <c:v>114</c:v>
                </c:pt>
                <c:pt idx="316">
                  <c:v>94</c:v>
                </c:pt>
                <c:pt idx="317">
                  <c:v>122</c:v>
                </c:pt>
                <c:pt idx="318">
                  <c:v>95</c:v>
                </c:pt>
                <c:pt idx="319">
                  <c:v>115</c:v>
                </c:pt>
                <c:pt idx="320">
                  <c:v>88</c:v>
                </c:pt>
                <c:pt idx="321">
                  <c:v>110</c:v>
                </c:pt>
                <c:pt idx="322">
                  <c:v>130</c:v>
                </c:pt>
                <c:pt idx="323">
                  <c:v>216</c:v>
                </c:pt>
                <c:pt idx="324">
                  <c:v>146</c:v>
                </c:pt>
                <c:pt idx="325">
                  <c:v>85</c:v>
                </c:pt>
                <c:pt idx="326">
                  <c:v>93</c:v>
                </c:pt>
                <c:pt idx="327">
                  <c:v>152</c:v>
                </c:pt>
                <c:pt idx="328">
                  <c:v>85</c:v>
                </c:pt>
                <c:pt idx="329">
                  <c:v>126</c:v>
                </c:pt>
                <c:pt idx="330">
                  <c:v>146</c:v>
                </c:pt>
                <c:pt idx="331">
                  <c:v>89</c:v>
                </c:pt>
                <c:pt idx="332">
                  <c:v>88</c:v>
                </c:pt>
                <c:pt idx="333">
                  <c:v>105</c:v>
                </c:pt>
                <c:pt idx="334">
                  <c:v>135</c:v>
                </c:pt>
                <c:pt idx="335">
                  <c:v>100</c:v>
                </c:pt>
                <c:pt idx="336">
                  <c:v>192</c:v>
                </c:pt>
                <c:pt idx="337">
                  <c:v>172</c:v>
                </c:pt>
                <c:pt idx="338">
                  <c:v>102</c:v>
                </c:pt>
                <c:pt idx="339">
                  <c:v>100</c:v>
                </c:pt>
                <c:pt idx="340">
                  <c:v>119</c:v>
                </c:pt>
                <c:pt idx="341">
                  <c:v>92</c:v>
                </c:pt>
                <c:pt idx="342">
                  <c:v>105</c:v>
                </c:pt>
                <c:pt idx="343">
                  <c:v>107</c:v>
                </c:pt>
                <c:pt idx="344">
                  <c:v>101</c:v>
                </c:pt>
                <c:pt idx="345">
                  <c:v>137</c:v>
                </c:pt>
                <c:pt idx="346">
                  <c:v>115</c:v>
                </c:pt>
                <c:pt idx="347">
                  <c:v>124</c:v>
                </c:pt>
                <c:pt idx="348">
                  <c:v>118</c:v>
                </c:pt>
                <c:pt idx="349">
                  <c:v>98</c:v>
                </c:pt>
                <c:pt idx="350">
                  <c:v>82</c:v>
                </c:pt>
                <c:pt idx="351">
                  <c:v>98</c:v>
                </c:pt>
                <c:pt idx="352">
                  <c:v>90</c:v>
                </c:pt>
                <c:pt idx="353">
                  <c:v>130</c:v>
                </c:pt>
                <c:pt idx="354">
                  <c:v>90</c:v>
                </c:pt>
                <c:pt idx="355">
                  <c:v>94</c:v>
                </c:pt>
                <c:pt idx="356">
                  <c:v>114</c:v>
                </c:pt>
                <c:pt idx="357">
                  <c:v>94</c:v>
                </c:pt>
                <c:pt idx="358">
                  <c:v>151</c:v>
                </c:pt>
                <c:pt idx="359">
                  <c:v>88</c:v>
                </c:pt>
                <c:pt idx="360">
                  <c:v>121</c:v>
                </c:pt>
                <c:pt idx="361">
                  <c:v>158</c:v>
                </c:pt>
                <c:pt idx="362">
                  <c:v>128</c:v>
                </c:pt>
                <c:pt idx="363">
                  <c:v>128</c:v>
                </c:pt>
                <c:pt idx="364">
                  <c:v>141</c:v>
                </c:pt>
                <c:pt idx="365">
                  <c:v>95</c:v>
                </c:pt>
                <c:pt idx="366">
                  <c:v>92</c:v>
                </c:pt>
                <c:pt idx="367">
                  <c:v>121</c:v>
                </c:pt>
                <c:pt idx="368">
                  <c:v>113</c:v>
                </c:pt>
                <c:pt idx="369">
                  <c:v>106</c:v>
                </c:pt>
                <c:pt idx="370">
                  <c:v>146</c:v>
                </c:pt>
                <c:pt idx="371">
                  <c:v>88</c:v>
                </c:pt>
                <c:pt idx="372">
                  <c:v>150</c:v>
                </c:pt>
                <c:pt idx="373">
                  <c:v>119</c:v>
                </c:pt>
                <c:pt idx="374">
                  <c:v>128</c:v>
                </c:pt>
                <c:pt idx="375">
                  <c:v>106</c:v>
                </c:pt>
                <c:pt idx="376">
                  <c:v>117</c:v>
                </c:pt>
                <c:pt idx="377">
                  <c:v>129</c:v>
                </c:pt>
                <c:pt idx="378">
                  <c:v>116</c:v>
                </c:pt>
                <c:pt idx="379">
                  <c:v>114</c:v>
                </c:pt>
                <c:pt idx="380">
                  <c:v>114</c:v>
                </c:pt>
                <c:pt idx="381">
                  <c:v>96</c:v>
                </c:pt>
                <c:pt idx="382">
                  <c:v>132</c:v>
                </c:pt>
                <c:pt idx="383">
                  <c:v>104</c:v>
                </c:pt>
                <c:pt idx="384">
                  <c:v>111</c:v>
                </c:pt>
                <c:pt idx="385">
                  <c:v>138</c:v>
                </c:pt>
                <c:pt idx="386">
                  <c:v>100</c:v>
                </c:pt>
                <c:pt idx="387">
                  <c:v>129</c:v>
                </c:pt>
                <c:pt idx="388">
                  <c:v>144</c:v>
                </c:pt>
                <c:pt idx="389">
                  <c:v>110</c:v>
                </c:pt>
                <c:pt idx="390">
                  <c:v>140</c:v>
                </c:pt>
                <c:pt idx="391">
                  <c:v>113</c:v>
                </c:pt>
                <c:pt idx="392">
                  <c:v>106</c:v>
                </c:pt>
                <c:pt idx="393">
                  <c:v>143</c:v>
                </c:pt>
                <c:pt idx="394">
                  <c:v>108</c:v>
                </c:pt>
                <c:pt idx="395">
                  <c:v>108</c:v>
                </c:pt>
                <c:pt idx="396">
                  <c:v>124</c:v>
                </c:pt>
                <c:pt idx="397">
                  <c:v>116</c:v>
                </c:pt>
                <c:pt idx="398">
                  <c:v>110</c:v>
                </c:pt>
                <c:pt idx="399">
                  <c:v>91</c:v>
                </c:pt>
                <c:pt idx="400">
                  <c:v>107</c:v>
                </c:pt>
                <c:pt idx="401">
                  <c:v>44</c:v>
                </c:pt>
                <c:pt idx="402">
                  <c:v>115</c:v>
                </c:pt>
                <c:pt idx="403">
                  <c:v>100</c:v>
                </c:pt>
                <c:pt idx="404">
                  <c:v>104</c:v>
                </c:pt>
                <c:pt idx="405">
                  <c:v>138</c:v>
                </c:pt>
                <c:pt idx="406">
                  <c:v>140</c:v>
                </c:pt>
                <c:pt idx="407">
                  <c:v>120</c:v>
                </c:pt>
                <c:pt idx="408">
                  <c:v>122</c:v>
                </c:pt>
                <c:pt idx="409">
                  <c:v>83</c:v>
                </c:pt>
                <c:pt idx="410">
                  <c:v>139</c:v>
                </c:pt>
                <c:pt idx="411">
                  <c:v>131</c:v>
                </c:pt>
                <c:pt idx="412">
                  <c:v>104</c:v>
                </c:pt>
                <c:pt idx="413">
                  <c:v>130</c:v>
                </c:pt>
                <c:pt idx="414">
                  <c:v>145</c:v>
                </c:pt>
                <c:pt idx="415">
                  <c:v>104</c:v>
                </c:pt>
                <c:pt idx="416">
                  <c:v>97</c:v>
                </c:pt>
                <c:pt idx="417">
                  <c:v>178</c:v>
                </c:pt>
                <c:pt idx="418">
                  <c:v>108</c:v>
                </c:pt>
                <c:pt idx="419">
                  <c:v>123</c:v>
                </c:pt>
                <c:pt idx="420">
                  <c:v>106</c:v>
                </c:pt>
                <c:pt idx="421">
                  <c:v>112</c:v>
                </c:pt>
                <c:pt idx="422">
                  <c:v>135</c:v>
                </c:pt>
                <c:pt idx="423">
                  <c:v>109</c:v>
                </c:pt>
                <c:pt idx="424">
                  <c:v>86</c:v>
                </c:pt>
                <c:pt idx="425">
                  <c:v>95</c:v>
                </c:pt>
                <c:pt idx="426">
                  <c:v>107</c:v>
                </c:pt>
                <c:pt idx="427">
                  <c:v>130</c:v>
                </c:pt>
                <c:pt idx="428">
                  <c:v>82</c:v>
                </c:pt>
                <c:pt idx="429">
                  <c:v>88</c:v>
                </c:pt>
                <c:pt idx="430">
                  <c:v>120</c:v>
                </c:pt>
                <c:pt idx="431">
                  <c:v>162</c:v>
                </c:pt>
                <c:pt idx="432">
                  <c:v>123</c:v>
                </c:pt>
                <c:pt idx="433">
                  <c:v>101</c:v>
                </c:pt>
                <c:pt idx="434">
                  <c:v>113</c:v>
                </c:pt>
                <c:pt idx="435">
                  <c:v>110</c:v>
                </c:pt>
                <c:pt idx="436">
                  <c:v>142</c:v>
                </c:pt>
                <c:pt idx="437">
                  <c:v>102</c:v>
                </c:pt>
                <c:pt idx="438">
                  <c:v>126</c:v>
                </c:pt>
                <c:pt idx="439">
                  <c:v>83</c:v>
                </c:pt>
                <c:pt idx="440">
                  <c:v>85</c:v>
                </c:pt>
                <c:pt idx="441">
                  <c:v>97</c:v>
                </c:pt>
                <c:pt idx="442">
                  <c:v>120</c:v>
                </c:pt>
                <c:pt idx="443">
                  <c:v>116</c:v>
                </c:pt>
                <c:pt idx="444">
                  <c:v>113</c:v>
                </c:pt>
                <c:pt idx="445">
                  <c:v>87</c:v>
                </c:pt>
                <c:pt idx="446">
                  <c:v>101</c:v>
                </c:pt>
                <c:pt idx="447">
                  <c:v>110</c:v>
                </c:pt>
                <c:pt idx="448">
                  <c:v>128</c:v>
                </c:pt>
                <c:pt idx="449">
                  <c:v>138</c:v>
                </c:pt>
                <c:pt idx="450">
                  <c:v>88</c:v>
                </c:pt>
                <c:pt idx="451">
                  <c:v>91</c:v>
                </c:pt>
                <c:pt idx="452">
                  <c:v>138</c:v>
                </c:pt>
                <c:pt idx="453">
                  <c:v>99</c:v>
                </c:pt>
                <c:pt idx="454">
                  <c:v>117</c:v>
                </c:pt>
                <c:pt idx="455">
                  <c:v>117</c:v>
                </c:pt>
                <c:pt idx="456">
                  <c:v>54</c:v>
                </c:pt>
                <c:pt idx="457">
                  <c:v>123</c:v>
                </c:pt>
                <c:pt idx="458">
                  <c:v>118</c:v>
                </c:pt>
                <c:pt idx="459">
                  <c:v>154</c:v>
                </c:pt>
                <c:pt idx="460">
                  <c:v>118</c:v>
                </c:pt>
                <c:pt idx="461">
                  <c:v>90</c:v>
                </c:pt>
                <c:pt idx="462">
                  <c:v>113</c:v>
                </c:pt>
                <c:pt idx="463">
                  <c:v>88</c:v>
                </c:pt>
                <c:pt idx="464">
                  <c:v>93</c:v>
                </c:pt>
                <c:pt idx="465">
                  <c:v>104</c:v>
                </c:pt>
                <c:pt idx="466">
                  <c:v>135</c:v>
                </c:pt>
                <c:pt idx="467">
                  <c:v>134</c:v>
                </c:pt>
                <c:pt idx="468">
                  <c:v>98</c:v>
                </c:pt>
                <c:pt idx="469">
                  <c:v>80</c:v>
                </c:pt>
                <c:pt idx="470">
                  <c:v>83</c:v>
                </c:pt>
                <c:pt idx="471">
                  <c:v>102</c:v>
                </c:pt>
                <c:pt idx="472">
                  <c:v>130</c:v>
                </c:pt>
                <c:pt idx="473">
                  <c:v>129</c:v>
                </c:pt>
                <c:pt idx="474">
                  <c:v>117</c:v>
                </c:pt>
                <c:pt idx="475">
                  <c:v>89</c:v>
                </c:pt>
                <c:pt idx="476">
                  <c:v>25</c:v>
                </c:pt>
                <c:pt idx="477">
                  <c:v>74</c:v>
                </c:pt>
                <c:pt idx="478">
                  <c:v>96</c:v>
                </c:pt>
                <c:pt idx="479">
                  <c:v>114</c:v>
                </c:pt>
                <c:pt idx="480">
                  <c:v>99</c:v>
                </c:pt>
                <c:pt idx="481">
                  <c:v>129</c:v>
                </c:pt>
                <c:pt idx="482">
                  <c:v>113</c:v>
                </c:pt>
                <c:pt idx="483">
                  <c:v>90</c:v>
                </c:pt>
                <c:pt idx="484">
                  <c:v>118</c:v>
                </c:pt>
                <c:pt idx="485">
                  <c:v>106</c:v>
                </c:pt>
                <c:pt idx="486">
                  <c:v>81</c:v>
                </c:pt>
                <c:pt idx="487">
                  <c:v>117</c:v>
                </c:pt>
                <c:pt idx="488">
                  <c:v>89</c:v>
                </c:pt>
                <c:pt idx="489">
                  <c:v>145</c:v>
                </c:pt>
                <c:pt idx="490">
                  <c:v>114</c:v>
                </c:pt>
                <c:pt idx="491">
                  <c:v>87</c:v>
                </c:pt>
                <c:pt idx="492">
                  <c:v>119</c:v>
                </c:pt>
                <c:pt idx="493">
                  <c:v>91</c:v>
                </c:pt>
                <c:pt idx="494">
                  <c:v>118</c:v>
                </c:pt>
                <c:pt idx="495">
                  <c:v>116</c:v>
                </c:pt>
                <c:pt idx="496">
                  <c:v>177</c:v>
                </c:pt>
                <c:pt idx="497">
                  <c:v>97</c:v>
                </c:pt>
                <c:pt idx="498">
                  <c:v>106</c:v>
                </c:pt>
                <c:pt idx="499">
                  <c:v>106</c:v>
                </c:pt>
                <c:pt idx="500">
                  <c:v>94</c:v>
                </c:pt>
                <c:pt idx="501">
                  <c:v>104</c:v>
                </c:pt>
                <c:pt idx="502">
                  <c:v>102</c:v>
                </c:pt>
                <c:pt idx="503">
                  <c:v>105</c:v>
                </c:pt>
                <c:pt idx="504">
                  <c:v>89</c:v>
                </c:pt>
                <c:pt idx="505">
                  <c:v>135</c:v>
                </c:pt>
                <c:pt idx="506">
                  <c:v>73</c:v>
                </c:pt>
                <c:pt idx="507">
                  <c:v>94</c:v>
                </c:pt>
                <c:pt idx="508">
                  <c:v>95</c:v>
                </c:pt>
                <c:pt idx="509">
                  <c:v>124</c:v>
                </c:pt>
                <c:pt idx="510">
                  <c:v>136</c:v>
                </c:pt>
                <c:pt idx="511">
                  <c:v>91</c:v>
                </c:pt>
                <c:pt idx="512">
                  <c:v>107</c:v>
                </c:pt>
                <c:pt idx="513">
                  <c:v>108</c:v>
                </c:pt>
                <c:pt idx="514">
                  <c:v>99</c:v>
                </c:pt>
                <c:pt idx="515">
                  <c:v>92</c:v>
                </c:pt>
                <c:pt idx="516">
                  <c:v>87</c:v>
                </c:pt>
                <c:pt idx="517">
                  <c:v>110</c:v>
                </c:pt>
                <c:pt idx="518">
                  <c:v>98</c:v>
                </c:pt>
                <c:pt idx="519">
                  <c:v>154</c:v>
                </c:pt>
                <c:pt idx="520">
                  <c:v>129</c:v>
                </c:pt>
                <c:pt idx="521">
                  <c:v>86</c:v>
                </c:pt>
                <c:pt idx="522">
                  <c:v>109</c:v>
                </c:pt>
                <c:pt idx="523">
                  <c:v>104</c:v>
                </c:pt>
                <c:pt idx="524">
                  <c:v>110</c:v>
                </c:pt>
                <c:pt idx="525">
                  <c:v>136</c:v>
                </c:pt>
                <c:pt idx="526">
                  <c:v>115</c:v>
                </c:pt>
                <c:pt idx="527">
                  <c:v>99</c:v>
                </c:pt>
                <c:pt idx="528">
                  <c:v>117</c:v>
                </c:pt>
                <c:pt idx="529">
                  <c:v>125</c:v>
                </c:pt>
                <c:pt idx="530">
                  <c:v>110</c:v>
                </c:pt>
                <c:pt idx="531">
                  <c:v>125</c:v>
                </c:pt>
                <c:pt idx="532">
                  <c:v>102</c:v>
                </c:pt>
                <c:pt idx="533">
                  <c:v>128</c:v>
                </c:pt>
                <c:pt idx="534">
                  <c:v>43</c:v>
                </c:pt>
                <c:pt idx="535">
                  <c:v>100</c:v>
                </c:pt>
                <c:pt idx="536">
                  <c:v>124</c:v>
                </c:pt>
                <c:pt idx="537">
                  <c:v>102</c:v>
                </c:pt>
                <c:pt idx="538">
                  <c:v>90</c:v>
                </c:pt>
                <c:pt idx="539">
                  <c:v>130</c:v>
                </c:pt>
                <c:pt idx="540">
                  <c:v>45</c:v>
                </c:pt>
                <c:pt idx="541">
                  <c:v>118</c:v>
                </c:pt>
                <c:pt idx="542">
                  <c:v>163</c:v>
                </c:pt>
                <c:pt idx="543">
                  <c:v>142</c:v>
                </c:pt>
                <c:pt idx="544">
                  <c:v>100</c:v>
                </c:pt>
                <c:pt idx="545">
                  <c:v>116</c:v>
                </c:pt>
                <c:pt idx="546">
                  <c:v>131</c:v>
                </c:pt>
                <c:pt idx="547">
                  <c:v>91</c:v>
                </c:pt>
                <c:pt idx="548">
                  <c:v>123</c:v>
                </c:pt>
                <c:pt idx="549">
                  <c:v>134</c:v>
                </c:pt>
                <c:pt idx="550">
                  <c:v>148</c:v>
                </c:pt>
                <c:pt idx="551">
                  <c:v>110</c:v>
                </c:pt>
                <c:pt idx="552">
                  <c:v>113</c:v>
                </c:pt>
                <c:pt idx="553">
                  <c:v>94</c:v>
                </c:pt>
                <c:pt idx="554">
                  <c:v>116</c:v>
                </c:pt>
                <c:pt idx="555">
                  <c:v>99</c:v>
                </c:pt>
                <c:pt idx="556">
                  <c:v>84</c:v>
                </c:pt>
                <c:pt idx="557">
                  <c:v>93</c:v>
                </c:pt>
                <c:pt idx="558">
                  <c:v>113</c:v>
                </c:pt>
                <c:pt idx="559">
                  <c:v>106</c:v>
                </c:pt>
                <c:pt idx="560">
                  <c:v>91</c:v>
                </c:pt>
                <c:pt idx="561">
                  <c:v>128</c:v>
                </c:pt>
                <c:pt idx="562">
                  <c:v>98</c:v>
                </c:pt>
                <c:pt idx="563">
                  <c:v>134</c:v>
                </c:pt>
                <c:pt idx="564">
                  <c:v>97</c:v>
                </c:pt>
                <c:pt idx="565">
                  <c:v>112</c:v>
                </c:pt>
                <c:pt idx="566">
                  <c:v>153</c:v>
                </c:pt>
                <c:pt idx="567">
                  <c:v>110</c:v>
                </c:pt>
                <c:pt idx="568">
                  <c:v>122</c:v>
                </c:pt>
                <c:pt idx="569">
                  <c:v>87</c:v>
                </c:pt>
                <c:pt idx="570">
                  <c:v>178</c:v>
                </c:pt>
                <c:pt idx="571">
                  <c:v>125</c:v>
                </c:pt>
                <c:pt idx="572">
                  <c:v>87</c:v>
                </c:pt>
                <c:pt idx="573">
                  <c:v>152</c:v>
                </c:pt>
                <c:pt idx="574">
                  <c:v>116</c:v>
                </c:pt>
                <c:pt idx="575">
                  <c:v>109</c:v>
                </c:pt>
                <c:pt idx="576">
                  <c:v>108</c:v>
                </c:pt>
                <c:pt idx="577">
                  <c:v>85</c:v>
                </c:pt>
                <c:pt idx="578">
                  <c:v>106</c:v>
                </c:pt>
                <c:pt idx="579">
                  <c:v>93</c:v>
                </c:pt>
                <c:pt idx="580">
                  <c:v>117</c:v>
                </c:pt>
                <c:pt idx="581">
                  <c:v>116</c:v>
                </c:pt>
                <c:pt idx="582">
                  <c:v>132</c:v>
                </c:pt>
                <c:pt idx="583">
                  <c:v>92</c:v>
                </c:pt>
                <c:pt idx="584">
                  <c:v>139</c:v>
                </c:pt>
                <c:pt idx="585">
                  <c:v>153</c:v>
                </c:pt>
                <c:pt idx="586">
                  <c:v>142</c:v>
                </c:pt>
                <c:pt idx="587">
                  <c:v>101</c:v>
                </c:pt>
                <c:pt idx="588">
                  <c:v>124</c:v>
                </c:pt>
                <c:pt idx="589">
                  <c:v>117</c:v>
                </c:pt>
                <c:pt idx="590">
                  <c:v>45</c:v>
                </c:pt>
                <c:pt idx="591">
                  <c:v>141</c:v>
                </c:pt>
                <c:pt idx="592">
                  <c:v>110</c:v>
                </c:pt>
                <c:pt idx="593">
                  <c:v>109</c:v>
                </c:pt>
                <c:pt idx="594">
                  <c:v>88</c:v>
                </c:pt>
                <c:pt idx="595">
                  <c:v>124</c:v>
                </c:pt>
                <c:pt idx="596">
                  <c:v>119</c:v>
                </c:pt>
                <c:pt idx="597">
                  <c:v>103</c:v>
                </c:pt>
                <c:pt idx="598">
                  <c:v>116</c:v>
                </c:pt>
                <c:pt idx="599">
                  <c:v>125</c:v>
                </c:pt>
                <c:pt idx="600">
                  <c:v>125</c:v>
                </c:pt>
                <c:pt idx="601">
                  <c:v>146</c:v>
                </c:pt>
                <c:pt idx="602">
                  <c:v>118</c:v>
                </c:pt>
                <c:pt idx="603">
                  <c:v>171</c:v>
                </c:pt>
                <c:pt idx="604">
                  <c:v>136</c:v>
                </c:pt>
                <c:pt idx="605">
                  <c:v>92</c:v>
                </c:pt>
                <c:pt idx="606">
                  <c:v>116</c:v>
                </c:pt>
                <c:pt idx="607">
                  <c:v>127</c:v>
                </c:pt>
                <c:pt idx="608">
                  <c:v>136</c:v>
                </c:pt>
                <c:pt idx="609">
                  <c:v>111</c:v>
                </c:pt>
                <c:pt idx="610">
                  <c:v>116</c:v>
                </c:pt>
                <c:pt idx="611">
                  <c:v>113</c:v>
                </c:pt>
                <c:pt idx="612">
                  <c:v>97</c:v>
                </c:pt>
                <c:pt idx="613">
                  <c:v>88</c:v>
                </c:pt>
                <c:pt idx="614">
                  <c:v>136</c:v>
                </c:pt>
                <c:pt idx="615">
                  <c:v>125</c:v>
                </c:pt>
                <c:pt idx="616">
                  <c:v>116</c:v>
                </c:pt>
                <c:pt idx="617">
                  <c:v>98</c:v>
                </c:pt>
                <c:pt idx="618">
                  <c:v>91</c:v>
                </c:pt>
                <c:pt idx="619">
                  <c:v>97</c:v>
                </c:pt>
                <c:pt idx="620">
                  <c:v>95</c:v>
                </c:pt>
                <c:pt idx="621">
                  <c:v>88</c:v>
                </c:pt>
                <c:pt idx="622">
                  <c:v>133</c:v>
                </c:pt>
                <c:pt idx="623">
                  <c:v>106</c:v>
                </c:pt>
                <c:pt idx="624">
                  <c:v>116</c:v>
                </c:pt>
                <c:pt idx="625">
                  <c:v>115</c:v>
                </c:pt>
                <c:pt idx="626">
                  <c:v>99</c:v>
                </c:pt>
                <c:pt idx="627">
                  <c:v>124</c:v>
                </c:pt>
                <c:pt idx="628">
                  <c:v>124</c:v>
                </c:pt>
                <c:pt idx="629">
                  <c:v>124</c:v>
                </c:pt>
                <c:pt idx="630">
                  <c:v>87</c:v>
                </c:pt>
                <c:pt idx="631">
                  <c:v>105</c:v>
                </c:pt>
                <c:pt idx="632">
                  <c:v>125</c:v>
                </c:pt>
                <c:pt idx="633">
                  <c:v>141</c:v>
                </c:pt>
                <c:pt idx="634">
                  <c:v>121</c:v>
                </c:pt>
                <c:pt idx="635">
                  <c:v>111</c:v>
                </c:pt>
                <c:pt idx="636">
                  <c:v>157</c:v>
                </c:pt>
                <c:pt idx="637">
                  <c:v>117</c:v>
                </c:pt>
                <c:pt idx="638">
                  <c:v>128</c:v>
                </c:pt>
                <c:pt idx="639">
                  <c:v>114</c:v>
                </c:pt>
                <c:pt idx="640">
                  <c:v>105</c:v>
                </c:pt>
                <c:pt idx="641">
                  <c:v>113</c:v>
                </c:pt>
                <c:pt idx="642">
                  <c:v>30</c:v>
                </c:pt>
                <c:pt idx="643">
                  <c:v>121</c:v>
                </c:pt>
                <c:pt idx="644">
                  <c:v>102</c:v>
                </c:pt>
                <c:pt idx="645">
                  <c:v>169</c:v>
                </c:pt>
                <c:pt idx="646">
                  <c:v>132</c:v>
                </c:pt>
                <c:pt idx="647">
                  <c:v>127</c:v>
                </c:pt>
                <c:pt idx="648">
                  <c:v>103</c:v>
                </c:pt>
                <c:pt idx="649">
                  <c:v>136</c:v>
                </c:pt>
                <c:pt idx="650">
                  <c:v>150</c:v>
                </c:pt>
                <c:pt idx="651">
                  <c:v>136</c:v>
                </c:pt>
                <c:pt idx="652">
                  <c:v>140</c:v>
                </c:pt>
                <c:pt idx="653">
                  <c:v>113</c:v>
                </c:pt>
                <c:pt idx="654">
                  <c:v>104</c:v>
                </c:pt>
                <c:pt idx="655">
                  <c:v>158</c:v>
                </c:pt>
                <c:pt idx="656">
                  <c:v>119</c:v>
                </c:pt>
                <c:pt idx="657">
                  <c:v>106</c:v>
                </c:pt>
                <c:pt idx="658">
                  <c:v>136</c:v>
                </c:pt>
                <c:pt idx="659">
                  <c:v>95</c:v>
                </c:pt>
                <c:pt idx="660">
                  <c:v>137</c:v>
                </c:pt>
                <c:pt idx="661">
                  <c:v>130</c:v>
                </c:pt>
                <c:pt idx="662">
                  <c:v>124</c:v>
                </c:pt>
                <c:pt idx="663">
                  <c:v>108</c:v>
                </c:pt>
                <c:pt idx="664">
                  <c:v>104</c:v>
                </c:pt>
                <c:pt idx="665">
                  <c:v>129</c:v>
                </c:pt>
                <c:pt idx="666">
                  <c:v>117</c:v>
                </c:pt>
                <c:pt idx="667">
                  <c:v>99</c:v>
                </c:pt>
                <c:pt idx="668">
                  <c:v>159</c:v>
                </c:pt>
                <c:pt idx="669">
                  <c:v>118</c:v>
                </c:pt>
                <c:pt idx="670">
                  <c:v>105</c:v>
                </c:pt>
                <c:pt idx="671">
                  <c:v>103</c:v>
                </c:pt>
                <c:pt idx="672">
                  <c:v>122</c:v>
                </c:pt>
                <c:pt idx="673">
                  <c:v>114</c:v>
                </c:pt>
                <c:pt idx="674">
                  <c:v>143</c:v>
                </c:pt>
                <c:pt idx="675">
                  <c:v>96</c:v>
                </c:pt>
                <c:pt idx="676">
                  <c:v>111</c:v>
                </c:pt>
                <c:pt idx="677">
                  <c:v>121</c:v>
                </c:pt>
                <c:pt idx="678">
                  <c:v>135</c:v>
                </c:pt>
                <c:pt idx="679">
                  <c:v>101</c:v>
                </c:pt>
                <c:pt idx="680">
                  <c:v>151</c:v>
                </c:pt>
                <c:pt idx="681">
                  <c:v>131</c:v>
                </c:pt>
                <c:pt idx="682">
                  <c:v>60</c:v>
                </c:pt>
                <c:pt idx="683">
                  <c:v>100</c:v>
                </c:pt>
                <c:pt idx="684">
                  <c:v>105</c:v>
                </c:pt>
                <c:pt idx="685">
                  <c:v>92</c:v>
                </c:pt>
                <c:pt idx="686">
                  <c:v>130</c:v>
                </c:pt>
                <c:pt idx="687">
                  <c:v>100</c:v>
                </c:pt>
                <c:pt idx="688">
                  <c:v>102</c:v>
                </c:pt>
                <c:pt idx="689">
                  <c:v>133</c:v>
                </c:pt>
                <c:pt idx="690">
                  <c:v>121</c:v>
                </c:pt>
                <c:pt idx="691">
                  <c:v>147</c:v>
                </c:pt>
                <c:pt idx="692">
                  <c:v>94</c:v>
                </c:pt>
                <c:pt idx="693">
                  <c:v>94</c:v>
                </c:pt>
                <c:pt idx="694">
                  <c:v>127</c:v>
                </c:pt>
                <c:pt idx="695">
                  <c:v>212</c:v>
                </c:pt>
                <c:pt idx="696">
                  <c:v>141</c:v>
                </c:pt>
                <c:pt idx="697">
                  <c:v>103</c:v>
                </c:pt>
                <c:pt idx="698">
                  <c:v>98</c:v>
                </c:pt>
                <c:pt idx="699">
                  <c:v>116</c:v>
                </c:pt>
                <c:pt idx="700">
                  <c:v>114</c:v>
                </c:pt>
                <c:pt idx="701">
                  <c:v>87</c:v>
                </c:pt>
                <c:pt idx="702">
                  <c:v>125</c:v>
                </c:pt>
                <c:pt idx="703">
                  <c:v>187</c:v>
                </c:pt>
                <c:pt idx="704">
                  <c:v>93</c:v>
                </c:pt>
                <c:pt idx="705">
                  <c:v>95</c:v>
                </c:pt>
                <c:pt idx="706">
                  <c:v>117</c:v>
                </c:pt>
                <c:pt idx="707">
                  <c:v>106</c:v>
                </c:pt>
                <c:pt idx="708">
                  <c:v>115</c:v>
                </c:pt>
                <c:pt idx="709">
                  <c:v>189</c:v>
                </c:pt>
                <c:pt idx="710">
                  <c:v>100</c:v>
                </c:pt>
                <c:pt idx="711">
                  <c:v>81</c:v>
                </c:pt>
                <c:pt idx="712">
                  <c:v>149</c:v>
                </c:pt>
                <c:pt idx="713">
                  <c:v>119</c:v>
                </c:pt>
                <c:pt idx="714">
                  <c:v>130</c:v>
                </c:pt>
                <c:pt idx="715">
                  <c:v>116</c:v>
                </c:pt>
                <c:pt idx="716">
                  <c:v>103</c:v>
                </c:pt>
                <c:pt idx="717">
                  <c:v>99</c:v>
                </c:pt>
                <c:pt idx="718">
                  <c:v>92</c:v>
                </c:pt>
                <c:pt idx="719">
                  <c:v>109</c:v>
                </c:pt>
                <c:pt idx="720">
                  <c:v>87</c:v>
                </c:pt>
                <c:pt idx="721">
                  <c:v>111</c:v>
                </c:pt>
                <c:pt idx="722">
                  <c:v>101</c:v>
                </c:pt>
                <c:pt idx="723">
                  <c:v>83</c:v>
                </c:pt>
                <c:pt idx="724">
                  <c:v>113</c:v>
                </c:pt>
                <c:pt idx="725">
                  <c:v>107</c:v>
                </c:pt>
                <c:pt idx="726">
                  <c:v>94</c:v>
                </c:pt>
                <c:pt idx="727">
                  <c:v>132</c:v>
                </c:pt>
                <c:pt idx="728">
                  <c:v>140</c:v>
                </c:pt>
                <c:pt idx="729">
                  <c:v>125</c:v>
                </c:pt>
                <c:pt idx="730">
                  <c:v>111</c:v>
                </c:pt>
                <c:pt idx="731">
                  <c:v>156</c:v>
                </c:pt>
                <c:pt idx="732">
                  <c:v>170</c:v>
                </c:pt>
                <c:pt idx="733">
                  <c:v>120</c:v>
                </c:pt>
                <c:pt idx="734">
                  <c:v>100</c:v>
                </c:pt>
                <c:pt idx="735">
                  <c:v>115</c:v>
                </c:pt>
                <c:pt idx="736">
                  <c:v>130</c:v>
                </c:pt>
                <c:pt idx="737">
                  <c:v>105</c:v>
                </c:pt>
                <c:pt idx="738">
                  <c:v>111</c:v>
                </c:pt>
                <c:pt idx="739">
                  <c:v>106</c:v>
                </c:pt>
                <c:pt idx="740">
                  <c:v>89</c:v>
                </c:pt>
                <c:pt idx="741">
                  <c:v>100</c:v>
                </c:pt>
                <c:pt idx="742">
                  <c:v>91</c:v>
                </c:pt>
                <c:pt idx="743">
                  <c:v>146</c:v>
                </c:pt>
                <c:pt idx="744">
                  <c:v>98</c:v>
                </c:pt>
                <c:pt idx="745">
                  <c:v>101</c:v>
                </c:pt>
                <c:pt idx="746">
                  <c:v>94</c:v>
                </c:pt>
                <c:pt idx="747">
                  <c:v>132</c:v>
                </c:pt>
                <c:pt idx="748">
                  <c:v>115</c:v>
                </c:pt>
                <c:pt idx="749">
                  <c:v>92</c:v>
                </c:pt>
                <c:pt idx="750">
                  <c:v>124</c:v>
                </c:pt>
                <c:pt idx="751">
                  <c:v>119</c:v>
                </c:pt>
                <c:pt idx="752">
                  <c:v>124</c:v>
                </c:pt>
                <c:pt idx="753">
                  <c:v>93</c:v>
                </c:pt>
                <c:pt idx="754">
                  <c:v>22</c:v>
                </c:pt>
                <c:pt idx="755">
                  <c:v>98</c:v>
                </c:pt>
                <c:pt idx="756">
                  <c:v>92</c:v>
                </c:pt>
                <c:pt idx="757">
                  <c:v>105</c:v>
                </c:pt>
                <c:pt idx="758">
                  <c:v>124</c:v>
                </c:pt>
                <c:pt idx="759">
                  <c:v>99</c:v>
                </c:pt>
                <c:pt idx="760">
                  <c:v>116</c:v>
                </c:pt>
                <c:pt idx="761">
                  <c:v>124</c:v>
                </c:pt>
                <c:pt idx="762">
                  <c:v>96</c:v>
                </c:pt>
                <c:pt idx="763">
                  <c:v>104</c:v>
                </c:pt>
                <c:pt idx="764">
                  <c:v>100</c:v>
                </c:pt>
                <c:pt idx="765">
                  <c:v>115</c:v>
                </c:pt>
                <c:pt idx="766">
                  <c:v>101</c:v>
                </c:pt>
                <c:pt idx="767">
                  <c:v>113</c:v>
                </c:pt>
                <c:pt idx="768">
                  <c:v>100</c:v>
                </c:pt>
                <c:pt idx="769">
                  <c:v>134</c:v>
                </c:pt>
                <c:pt idx="770">
                  <c:v>127</c:v>
                </c:pt>
                <c:pt idx="771">
                  <c:v>125</c:v>
                </c:pt>
                <c:pt idx="772">
                  <c:v>94</c:v>
                </c:pt>
                <c:pt idx="773">
                  <c:v>107</c:v>
                </c:pt>
                <c:pt idx="774">
                  <c:v>91</c:v>
                </c:pt>
                <c:pt idx="775">
                  <c:v>116</c:v>
                </c:pt>
                <c:pt idx="776">
                  <c:v>100</c:v>
                </c:pt>
                <c:pt idx="777">
                  <c:v>111</c:v>
                </c:pt>
                <c:pt idx="778">
                  <c:v>117</c:v>
                </c:pt>
                <c:pt idx="779">
                  <c:v>110</c:v>
                </c:pt>
                <c:pt idx="780">
                  <c:v>96</c:v>
                </c:pt>
                <c:pt idx="781">
                  <c:v>101</c:v>
                </c:pt>
                <c:pt idx="782">
                  <c:v>111</c:v>
                </c:pt>
                <c:pt idx="783">
                  <c:v>117</c:v>
                </c:pt>
                <c:pt idx="784">
                  <c:v>126</c:v>
                </c:pt>
                <c:pt idx="785">
                  <c:v>152</c:v>
                </c:pt>
                <c:pt idx="786">
                  <c:v>86</c:v>
                </c:pt>
                <c:pt idx="787">
                  <c:v>101</c:v>
                </c:pt>
                <c:pt idx="788">
                  <c:v>87</c:v>
                </c:pt>
                <c:pt idx="789">
                  <c:v>85</c:v>
                </c:pt>
                <c:pt idx="790">
                  <c:v>130</c:v>
                </c:pt>
                <c:pt idx="791">
                  <c:v>173</c:v>
                </c:pt>
                <c:pt idx="792">
                  <c:v>104</c:v>
                </c:pt>
                <c:pt idx="793">
                  <c:v>121</c:v>
                </c:pt>
                <c:pt idx="794">
                  <c:v>140</c:v>
                </c:pt>
                <c:pt idx="795">
                  <c:v>131</c:v>
                </c:pt>
                <c:pt idx="796">
                  <c:v>91</c:v>
                </c:pt>
                <c:pt idx="797">
                  <c:v>118</c:v>
                </c:pt>
                <c:pt idx="798">
                  <c:v>130</c:v>
                </c:pt>
                <c:pt idx="799">
                  <c:v>90</c:v>
                </c:pt>
                <c:pt idx="800">
                  <c:v>103</c:v>
                </c:pt>
                <c:pt idx="801">
                  <c:v>122</c:v>
                </c:pt>
                <c:pt idx="802">
                  <c:v>106</c:v>
                </c:pt>
                <c:pt idx="803">
                  <c:v>103</c:v>
                </c:pt>
                <c:pt idx="804">
                  <c:v>107</c:v>
                </c:pt>
                <c:pt idx="805">
                  <c:v>156</c:v>
                </c:pt>
                <c:pt idx="806">
                  <c:v>127</c:v>
                </c:pt>
                <c:pt idx="807">
                  <c:v>119</c:v>
                </c:pt>
                <c:pt idx="808">
                  <c:v>132</c:v>
                </c:pt>
                <c:pt idx="809">
                  <c:v>108</c:v>
                </c:pt>
                <c:pt idx="810">
                  <c:v>114</c:v>
                </c:pt>
                <c:pt idx="811">
                  <c:v>133</c:v>
                </c:pt>
                <c:pt idx="812">
                  <c:v>103</c:v>
                </c:pt>
                <c:pt idx="813">
                  <c:v>22</c:v>
                </c:pt>
                <c:pt idx="814">
                  <c:v>95</c:v>
                </c:pt>
                <c:pt idx="815">
                  <c:v>90</c:v>
                </c:pt>
                <c:pt idx="816">
                  <c:v>87</c:v>
                </c:pt>
                <c:pt idx="817">
                  <c:v>114</c:v>
                </c:pt>
                <c:pt idx="818">
                  <c:v>119</c:v>
                </c:pt>
                <c:pt idx="819">
                  <c:v>103</c:v>
                </c:pt>
                <c:pt idx="820">
                  <c:v>125</c:v>
                </c:pt>
                <c:pt idx="821">
                  <c:v>97</c:v>
                </c:pt>
                <c:pt idx="822">
                  <c:v>125</c:v>
                </c:pt>
                <c:pt idx="823">
                  <c:v>30</c:v>
                </c:pt>
                <c:pt idx="824">
                  <c:v>136</c:v>
                </c:pt>
                <c:pt idx="825">
                  <c:v>116</c:v>
                </c:pt>
                <c:pt idx="826">
                  <c:v>103</c:v>
                </c:pt>
                <c:pt idx="827">
                  <c:v>97</c:v>
                </c:pt>
                <c:pt idx="828">
                  <c:v>96</c:v>
                </c:pt>
                <c:pt idx="829">
                  <c:v>131</c:v>
                </c:pt>
                <c:pt idx="830">
                  <c:v>22</c:v>
                </c:pt>
                <c:pt idx="831">
                  <c:v>95</c:v>
                </c:pt>
                <c:pt idx="832">
                  <c:v>86</c:v>
                </c:pt>
                <c:pt idx="833">
                  <c:v>142</c:v>
                </c:pt>
                <c:pt idx="834">
                  <c:v>92</c:v>
                </c:pt>
                <c:pt idx="835">
                  <c:v>108</c:v>
                </c:pt>
                <c:pt idx="836">
                  <c:v>84</c:v>
                </c:pt>
                <c:pt idx="837">
                  <c:v>188</c:v>
                </c:pt>
                <c:pt idx="838">
                  <c:v>95</c:v>
                </c:pt>
                <c:pt idx="839">
                  <c:v>118</c:v>
                </c:pt>
                <c:pt idx="840">
                  <c:v>92</c:v>
                </c:pt>
                <c:pt idx="841">
                  <c:v>74</c:v>
                </c:pt>
                <c:pt idx="842">
                  <c:v>134</c:v>
                </c:pt>
                <c:pt idx="843">
                  <c:v>101</c:v>
                </c:pt>
                <c:pt idx="844">
                  <c:v>100</c:v>
                </c:pt>
                <c:pt idx="845">
                  <c:v>132</c:v>
                </c:pt>
                <c:pt idx="846">
                  <c:v>105</c:v>
                </c:pt>
                <c:pt idx="847">
                  <c:v>123</c:v>
                </c:pt>
                <c:pt idx="848">
                  <c:v>117</c:v>
                </c:pt>
                <c:pt idx="849">
                  <c:v>98</c:v>
                </c:pt>
                <c:pt idx="850">
                  <c:v>128</c:v>
                </c:pt>
                <c:pt idx="851">
                  <c:v>114</c:v>
                </c:pt>
                <c:pt idx="852">
                  <c:v>111</c:v>
                </c:pt>
                <c:pt idx="853">
                  <c:v>85</c:v>
                </c:pt>
                <c:pt idx="854">
                  <c:v>44</c:v>
                </c:pt>
                <c:pt idx="855">
                  <c:v>137</c:v>
                </c:pt>
                <c:pt idx="856">
                  <c:v>97</c:v>
                </c:pt>
                <c:pt idx="857">
                  <c:v>104</c:v>
                </c:pt>
                <c:pt idx="858">
                  <c:v>110</c:v>
                </c:pt>
                <c:pt idx="859">
                  <c:v>133</c:v>
                </c:pt>
                <c:pt idx="860">
                  <c:v>94</c:v>
                </c:pt>
                <c:pt idx="861">
                  <c:v>104</c:v>
                </c:pt>
                <c:pt idx="862">
                  <c:v>91</c:v>
                </c:pt>
                <c:pt idx="863">
                  <c:v>145</c:v>
                </c:pt>
                <c:pt idx="864">
                  <c:v>135</c:v>
                </c:pt>
                <c:pt idx="865">
                  <c:v>122</c:v>
                </c:pt>
                <c:pt idx="866">
                  <c:v>110</c:v>
                </c:pt>
                <c:pt idx="867">
                  <c:v>95</c:v>
                </c:pt>
                <c:pt idx="868">
                  <c:v>102</c:v>
                </c:pt>
                <c:pt idx="869">
                  <c:v>94</c:v>
                </c:pt>
                <c:pt idx="870">
                  <c:v>126</c:v>
                </c:pt>
                <c:pt idx="871">
                  <c:v>118</c:v>
                </c:pt>
                <c:pt idx="872">
                  <c:v>99</c:v>
                </c:pt>
                <c:pt idx="873">
                  <c:v>88</c:v>
                </c:pt>
                <c:pt idx="874">
                  <c:v>141</c:v>
                </c:pt>
                <c:pt idx="875">
                  <c:v>107</c:v>
                </c:pt>
                <c:pt idx="876">
                  <c:v>116</c:v>
                </c:pt>
                <c:pt idx="877">
                  <c:v>143</c:v>
                </c:pt>
                <c:pt idx="878">
                  <c:v>114</c:v>
                </c:pt>
                <c:pt idx="879">
                  <c:v>93</c:v>
                </c:pt>
                <c:pt idx="880">
                  <c:v>280</c:v>
                </c:pt>
                <c:pt idx="881">
                  <c:v>100</c:v>
                </c:pt>
                <c:pt idx="882">
                  <c:v>107</c:v>
                </c:pt>
                <c:pt idx="883">
                  <c:v>119</c:v>
                </c:pt>
                <c:pt idx="884">
                  <c:v>95</c:v>
                </c:pt>
                <c:pt idx="885">
                  <c:v>119</c:v>
                </c:pt>
                <c:pt idx="886">
                  <c:v>133</c:v>
                </c:pt>
                <c:pt idx="887">
                  <c:v>152</c:v>
                </c:pt>
                <c:pt idx="888">
                  <c:v>96</c:v>
                </c:pt>
                <c:pt idx="889">
                  <c:v>117</c:v>
                </c:pt>
                <c:pt idx="890">
                  <c:v>123</c:v>
                </c:pt>
                <c:pt idx="891">
                  <c:v>92</c:v>
                </c:pt>
                <c:pt idx="892">
                  <c:v>170</c:v>
                </c:pt>
                <c:pt idx="893">
                  <c:v>123</c:v>
                </c:pt>
                <c:pt idx="894">
                  <c:v>110</c:v>
                </c:pt>
                <c:pt idx="895">
                  <c:v>116</c:v>
                </c:pt>
                <c:pt idx="896">
                  <c:v>121</c:v>
                </c:pt>
                <c:pt idx="897">
                  <c:v>128</c:v>
                </c:pt>
                <c:pt idx="898">
                  <c:v>99</c:v>
                </c:pt>
                <c:pt idx="899">
                  <c:v>94</c:v>
                </c:pt>
                <c:pt idx="900">
                  <c:v>127</c:v>
                </c:pt>
                <c:pt idx="901">
                  <c:v>89</c:v>
                </c:pt>
                <c:pt idx="902">
                  <c:v>123</c:v>
                </c:pt>
                <c:pt idx="903">
                  <c:v>135</c:v>
                </c:pt>
                <c:pt idx="904">
                  <c:v>118</c:v>
                </c:pt>
                <c:pt idx="905">
                  <c:v>189</c:v>
                </c:pt>
                <c:pt idx="906">
                  <c:v>172</c:v>
                </c:pt>
                <c:pt idx="907">
                  <c:v>124</c:v>
                </c:pt>
                <c:pt idx="908">
                  <c:v>141</c:v>
                </c:pt>
                <c:pt idx="909">
                  <c:v>157</c:v>
                </c:pt>
                <c:pt idx="910">
                  <c:v>106</c:v>
                </c:pt>
                <c:pt idx="911">
                  <c:v>108</c:v>
                </c:pt>
                <c:pt idx="912">
                  <c:v>125</c:v>
                </c:pt>
                <c:pt idx="913">
                  <c:v>107</c:v>
                </c:pt>
                <c:pt idx="914">
                  <c:v>215</c:v>
                </c:pt>
                <c:pt idx="915">
                  <c:v>118</c:v>
                </c:pt>
                <c:pt idx="916">
                  <c:v>118</c:v>
                </c:pt>
                <c:pt idx="917">
                  <c:v>178</c:v>
                </c:pt>
                <c:pt idx="918">
                  <c:v>92</c:v>
                </c:pt>
                <c:pt idx="919">
                  <c:v>104</c:v>
                </c:pt>
                <c:pt idx="920">
                  <c:v>116</c:v>
                </c:pt>
                <c:pt idx="921">
                  <c:v>90</c:v>
                </c:pt>
                <c:pt idx="922">
                  <c:v>93</c:v>
                </c:pt>
                <c:pt idx="923">
                  <c:v>130</c:v>
                </c:pt>
                <c:pt idx="924">
                  <c:v>90</c:v>
                </c:pt>
                <c:pt idx="925">
                  <c:v>106</c:v>
                </c:pt>
                <c:pt idx="926">
                  <c:v>155</c:v>
                </c:pt>
                <c:pt idx="927">
                  <c:v>139</c:v>
                </c:pt>
                <c:pt idx="928">
                  <c:v>112</c:v>
                </c:pt>
                <c:pt idx="929">
                  <c:v>139</c:v>
                </c:pt>
                <c:pt idx="930">
                  <c:v>115</c:v>
                </c:pt>
                <c:pt idx="931">
                  <c:v>143</c:v>
                </c:pt>
                <c:pt idx="932">
                  <c:v>96</c:v>
                </c:pt>
                <c:pt idx="933">
                  <c:v>112</c:v>
                </c:pt>
                <c:pt idx="934">
                  <c:v>131</c:v>
                </c:pt>
                <c:pt idx="935">
                  <c:v>116</c:v>
                </c:pt>
                <c:pt idx="936">
                  <c:v>112</c:v>
                </c:pt>
                <c:pt idx="937">
                  <c:v>123</c:v>
                </c:pt>
                <c:pt idx="938">
                  <c:v>104</c:v>
                </c:pt>
                <c:pt idx="939">
                  <c:v>107</c:v>
                </c:pt>
                <c:pt idx="940">
                  <c:v>124</c:v>
                </c:pt>
                <c:pt idx="941">
                  <c:v>96</c:v>
                </c:pt>
                <c:pt idx="942">
                  <c:v>125</c:v>
                </c:pt>
                <c:pt idx="943">
                  <c:v>129</c:v>
                </c:pt>
                <c:pt idx="944">
                  <c:v>90</c:v>
                </c:pt>
                <c:pt idx="945">
                  <c:v>109</c:v>
                </c:pt>
                <c:pt idx="946">
                  <c:v>124</c:v>
                </c:pt>
                <c:pt idx="947">
                  <c:v>121</c:v>
                </c:pt>
                <c:pt idx="948">
                  <c:v>95</c:v>
                </c:pt>
                <c:pt idx="949">
                  <c:v>128</c:v>
                </c:pt>
                <c:pt idx="950">
                  <c:v>118</c:v>
                </c:pt>
                <c:pt idx="951">
                  <c:v>80</c:v>
                </c:pt>
                <c:pt idx="952">
                  <c:v>99</c:v>
                </c:pt>
                <c:pt idx="953">
                  <c:v>133</c:v>
                </c:pt>
                <c:pt idx="954">
                  <c:v>127</c:v>
                </c:pt>
                <c:pt idx="955">
                  <c:v>106</c:v>
                </c:pt>
                <c:pt idx="956">
                  <c:v>98</c:v>
                </c:pt>
                <c:pt idx="957">
                  <c:v>132</c:v>
                </c:pt>
                <c:pt idx="958">
                  <c:v>114</c:v>
                </c:pt>
                <c:pt idx="959">
                  <c:v>45</c:v>
                </c:pt>
                <c:pt idx="960">
                  <c:v>78</c:v>
                </c:pt>
                <c:pt idx="961">
                  <c:v>101</c:v>
                </c:pt>
                <c:pt idx="962">
                  <c:v>113</c:v>
                </c:pt>
                <c:pt idx="963">
                  <c:v>98</c:v>
                </c:pt>
                <c:pt idx="964">
                  <c:v>124</c:v>
                </c:pt>
                <c:pt idx="965">
                  <c:v>109</c:v>
                </c:pt>
                <c:pt idx="966">
                  <c:v>128</c:v>
                </c:pt>
                <c:pt idx="967">
                  <c:v>144</c:v>
                </c:pt>
                <c:pt idx="968">
                  <c:v>95</c:v>
                </c:pt>
                <c:pt idx="969">
                  <c:v>105</c:v>
                </c:pt>
                <c:pt idx="970">
                  <c:v>121</c:v>
                </c:pt>
                <c:pt idx="971">
                  <c:v>125</c:v>
                </c:pt>
                <c:pt idx="972">
                  <c:v>129</c:v>
                </c:pt>
                <c:pt idx="973">
                  <c:v>132</c:v>
                </c:pt>
                <c:pt idx="974">
                  <c:v>118</c:v>
                </c:pt>
                <c:pt idx="975">
                  <c:v>113</c:v>
                </c:pt>
                <c:pt idx="976">
                  <c:v>140</c:v>
                </c:pt>
                <c:pt idx="977">
                  <c:v>89</c:v>
                </c:pt>
                <c:pt idx="978">
                  <c:v>104</c:v>
                </c:pt>
                <c:pt idx="979">
                  <c:v>106</c:v>
                </c:pt>
                <c:pt idx="980">
                  <c:v>141</c:v>
                </c:pt>
                <c:pt idx="981">
                  <c:v>124</c:v>
                </c:pt>
                <c:pt idx="982">
                  <c:v>98</c:v>
                </c:pt>
                <c:pt idx="983">
                  <c:v>108</c:v>
                </c:pt>
                <c:pt idx="984">
                  <c:v>114</c:v>
                </c:pt>
                <c:pt idx="985">
                  <c:v>101</c:v>
                </c:pt>
                <c:pt idx="986">
                  <c:v>93</c:v>
                </c:pt>
                <c:pt idx="987">
                  <c:v>119</c:v>
                </c:pt>
                <c:pt idx="988">
                  <c:v>119</c:v>
                </c:pt>
                <c:pt idx="989">
                  <c:v>99</c:v>
                </c:pt>
                <c:pt idx="990">
                  <c:v>137</c:v>
                </c:pt>
                <c:pt idx="991">
                  <c:v>105</c:v>
                </c:pt>
                <c:pt idx="992">
                  <c:v>117</c:v>
                </c:pt>
                <c:pt idx="993">
                  <c:v>87</c:v>
                </c:pt>
                <c:pt idx="994">
                  <c:v>129</c:v>
                </c:pt>
                <c:pt idx="995">
                  <c:v>115</c:v>
                </c:pt>
                <c:pt idx="996">
                  <c:v>132</c:v>
                </c:pt>
                <c:pt idx="997">
                  <c:v>131</c:v>
                </c:pt>
                <c:pt idx="998">
                  <c:v>95</c:v>
                </c:pt>
                <c:pt idx="999">
                  <c:v>125</c:v>
                </c:pt>
                <c:pt idx="1000">
                  <c:v>98</c:v>
                </c:pt>
                <c:pt idx="1001">
                  <c:v>110</c:v>
                </c:pt>
                <c:pt idx="1002">
                  <c:v>118</c:v>
                </c:pt>
                <c:pt idx="1003">
                  <c:v>101</c:v>
                </c:pt>
                <c:pt idx="1004">
                  <c:v>60</c:v>
                </c:pt>
                <c:pt idx="1005">
                  <c:v>90</c:v>
                </c:pt>
                <c:pt idx="1006">
                  <c:v>119</c:v>
                </c:pt>
                <c:pt idx="1007">
                  <c:v>139</c:v>
                </c:pt>
                <c:pt idx="1008">
                  <c:v>130</c:v>
                </c:pt>
                <c:pt idx="1009">
                  <c:v>100</c:v>
                </c:pt>
                <c:pt idx="1010">
                  <c:v>114</c:v>
                </c:pt>
                <c:pt idx="1011">
                  <c:v>96</c:v>
                </c:pt>
                <c:pt idx="1012">
                  <c:v>110</c:v>
                </c:pt>
                <c:pt idx="1013">
                  <c:v>158</c:v>
                </c:pt>
                <c:pt idx="1014">
                  <c:v>102</c:v>
                </c:pt>
                <c:pt idx="1015">
                  <c:v>84</c:v>
                </c:pt>
                <c:pt idx="1016">
                  <c:v>115</c:v>
                </c:pt>
                <c:pt idx="1017">
                  <c:v>99</c:v>
                </c:pt>
                <c:pt idx="1018">
                  <c:v>135</c:v>
                </c:pt>
                <c:pt idx="1019">
                  <c:v>108</c:v>
                </c:pt>
                <c:pt idx="1020">
                  <c:v>43</c:v>
                </c:pt>
                <c:pt idx="1021">
                  <c:v>127</c:v>
                </c:pt>
                <c:pt idx="1022">
                  <c:v>107</c:v>
                </c:pt>
                <c:pt idx="1023">
                  <c:v>95</c:v>
                </c:pt>
                <c:pt idx="1024">
                  <c:v>124</c:v>
                </c:pt>
                <c:pt idx="1025">
                  <c:v>109</c:v>
                </c:pt>
                <c:pt idx="1026">
                  <c:v>102</c:v>
                </c:pt>
                <c:pt idx="1027">
                  <c:v>88</c:v>
                </c:pt>
                <c:pt idx="1028">
                  <c:v>87</c:v>
                </c:pt>
                <c:pt idx="1029">
                  <c:v>104</c:v>
                </c:pt>
                <c:pt idx="1030">
                  <c:v>96</c:v>
                </c:pt>
                <c:pt idx="1031">
                  <c:v>85</c:v>
                </c:pt>
                <c:pt idx="1032">
                  <c:v>64</c:v>
                </c:pt>
                <c:pt idx="1033">
                  <c:v>104</c:v>
                </c:pt>
                <c:pt idx="1034">
                  <c:v>135</c:v>
                </c:pt>
                <c:pt idx="1035">
                  <c:v>190</c:v>
                </c:pt>
                <c:pt idx="1036">
                  <c:v>127</c:v>
                </c:pt>
                <c:pt idx="1037">
                  <c:v>129</c:v>
                </c:pt>
                <c:pt idx="1038">
                  <c:v>120</c:v>
                </c:pt>
                <c:pt idx="1039">
                  <c:v>118</c:v>
                </c:pt>
                <c:pt idx="1040">
                  <c:v>112</c:v>
                </c:pt>
                <c:pt idx="1041">
                  <c:v>89</c:v>
                </c:pt>
                <c:pt idx="1042">
                  <c:v>114</c:v>
                </c:pt>
                <c:pt idx="1043">
                  <c:v>137</c:v>
                </c:pt>
                <c:pt idx="1044">
                  <c:v>112</c:v>
                </c:pt>
                <c:pt idx="1045">
                  <c:v>120</c:v>
                </c:pt>
                <c:pt idx="1046">
                  <c:v>123</c:v>
                </c:pt>
                <c:pt idx="1047">
                  <c:v>93</c:v>
                </c:pt>
                <c:pt idx="1048">
                  <c:v>123</c:v>
                </c:pt>
                <c:pt idx="1049">
                  <c:v>122</c:v>
                </c:pt>
                <c:pt idx="1050">
                  <c:v>115</c:v>
                </c:pt>
                <c:pt idx="1051">
                  <c:v>123</c:v>
                </c:pt>
                <c:pt idx="1052">
                  <c:v>96</c:v>
                </c:pt>
                <c:pt idx="1053">
                  <c:v>110</c:v>
                </c:pt>
                <c:pt idx="1054">
                  <c:v>105</c:v>
                </c:pt>
                <c:pt idx="1055">
                  <c:v>113</c:v>
                </c:pt>
                <c:pt idx="1056">
                  <c:v>132</c:v>
                </c:pt>
                <c:pt idx="1057">
                  <c:v>93</c:v>
                </c:pt>
                <c:pt idx="1058">
                  <c:v>115</c:v>
                </c:pt>
                <c:pt idx="1059">
                  <c:v>75</c:v>
                </c:pt>
                <c:pt idx="1060">
                  <c:v>108</c:v>
                </c:pt>
                <c:pt idx="1061">
                  <c:v>105</c:v>
                </c:pt>
                <c:pt idx="1062">
                  <c:v>102</c:v>
                </c:pt>
                <c:pt idx="1063">
                  <c:v>118</c:v>
                </c:pt>
                <c:pt idx="1064">
                  <c:v>111</c:v>
                </c:pt>
                <c:pt idx="1065">
                  <c:v>81</c:v>
                </c:pt>
                <c:pt idx="1066">
                  <c:v>116</c:v>
                </c:pt>
                <c:pt idx="1067">
                  <c:v>86</c:v>
                </c:pt>
                <c:pt idx="1068">
                  <c:v>127</c:v>
                </c:pt>
                <c:pt idx="1069">
                  <c:v>140</c:v>
                </c:pt>
                <c:pt idx="1070">
                  <c:v>91</c:v>
                </c:pt>
                <c:pt idx="1071">
                  <c:v>98</c:v>
                </c:pt>
                <c:pt idx="1072">
                  <c:v>84</c:v>
                </c:pt>
                <c:pt idx="1073">
                  <c:v>109</c:v>
                </c:pt>
                <c:pt idx="1074">
                  <c:v>93</c:v>
                </c:pt>
                <c:pt idx="1075">
                  <c:v>113</c:v>
                </c:pt>
                <c:pt idx="1076">
                  <c:v>141</c:v>
                </c:pt>
                <c:pt idx="1077">
                  <c:v>119</c:v>
                </c:pt>
                <c:pt idx="1078">
                  <c:v>97</c:v>
                </c:pt>
                <c:pt idx="1079">
                  <c:v>117</c:v>
                </c:pt>
                <c:pt idx="1080">
                  <c:v>101</c:v>
                </c:pt>
                <c:pt idx="1081">
                  <c:v>153</c:v>
                </c:pt>
                <c:pt idx="1082">
                  <c:v>122</c:v>
                </c:pt>
                <c:pt idx="1083">
                  <c:v>102</c:v>
                </c:pt>
                <c:pt idx="1084">
                  <c:v>83</c:v>
                </c:pt>
                <c:pt idx="1085">
                  <c:v>103</c:v>
                </c:pt>
                <c:pt idx="1086">
                  <c:v>110</c:v>
                </c:pt>
                <c:pt idx="1087">
                  <c:v>136</c:v>
                </c:pt>
                <c:pt idx="1088">
                  <c:v>91</c:v>
                </c:pt>
                <c:pt idx="1089">
                  <c:v>89</c:v>
                </c:pt>
                <c:pt idx="1090">
                  <c:v>107</c:v>
                </c:pt>
                <c:pt idx="1091">
                  <c:v>129</c:v>
                </c:pt>
                <c:pt idx="1092">
                  <c:v>95</c:v>
                </c:pt>
                <c:pt idx="1093">
                  <c:v>122</c:v>
                </c:pt>
                <c:pt idx="1094">
                  <c:v>110</c:v>
                </c:pt>
                <c:pt idx="1095">
                  <c:v>135</c:v>
                </c:pt>
                <c:pt idx="1096">
                  <c:v>111</c:v>
                </c:pt>
                <c:pt idx="1097">
                  <c:v>95</c:v>
                </c:pt>
                <c:pt idx="1098">
                  <c:v>109</c:v>
                </c:pt>
                <c:pt idx="1099">
                  <c:v>93</c:v>
                </c:pt>
                <c:pt idx="1100">
                  <c:v>94</c:v>
                </c:pt>
                <c:pt idx="1101">
                  <c:v>117</c:v>
                </c:pt>
                <c:pt idx="1102">
                  <c:v>112</c:v>
                </c:pt>
                <c:pt idx="1103">
                  <c:v>111</c:v>
                </c:pt>
                <c:pt idx="1104">
                  <c:v>96</c:v>
                </c:pt>
                <c:pt idx="1105">
                  <c:v>141</c:v>
                </c:pt>
                <c:pt idx="1106">
                  <c:v>94</c:v>
                </c:pt>
                <c:pt idx="1107">
                  <c:v>87</c:v>
                </c:pt>
                <c:pt idx="1108">
                  <c:v>88</c:v>
                </c:pt>
                <c:pt idx="1109">
                  <c:v>177</c:v>
                </c:pt>
                <c:pt idx="1110">
                  <c:v>133</c:v>
                </c:pt>
                <c:pt idx="1111">
                  <c:v>119</c:v>
                </c:pt>
                <c:pt idx="1112">
                  <c:v>102</c:v>
                </c:pt>
                <c:pt idx="1113">
                  <c:v>101</c:v>
                </c:pt>
                <c:pt idx="1114">
                  <c:v>91</c:v>
                </c:pt>
                <c:pt idx="1115">
                  <c:v>117</c:v>
                </c:pt>
                <c:pt idx="1116">
                  <c:v>86</c:v>
                </c:pt>
                <c:pt idx="1117">
                  <c:v>124</c:v>
                </c:pt>
                <c:pt idx="1118">
                  <c:v>134</c:v>
                </c:pt>
                <c:pt idx="1119">
                  <c:v>95</c:v>
                </c:pt>
                <c:pt idx="1120">
                  <c:v>100</c:v>
                </c:pt>
                <c:pt idx="1121">
                  <c:v>220</c:v>
                </c:pt>
                <c:pt idx="1122">
                  <c:v>212</c:v>
                </c:pt>
                <c:pt idx="1123">
                  <c:v>128</c:v>
                </c:pt>
                <c:pt idx="1124">
                  <c:v>106</c:v>
                </c:pt>
                <c:pt idx="1125">
                  <c:v>160</c:v>
                </c:pt>
                <c:pt idx="1126">
                  <c:v>114</c:v>
                </c:pt>
                <c:pt idx="1127">
                  <c:v>99</c:v>
                </c:pt>
                <c:pt idx="1128">
                  <c:v>74</c:v>
                </c:pt>
                <c:pt idx="1129">
                  <c:v>139</c:v>
                </c:pt>
                <c:pt idx="1130">
                  <c:v>52</c:v>
                </c:pt>
                <c:pt idx="1131">
                  <c:v>103</c:v>
                </c:pt>
                <c:pt idx="1132">
                  <c:v>101</c:v>
                </c:pt>
                <c:pt idx="1133">
                  <c:v>91</c:v>
                </c:pt>
                <c:pt idx="1134">
                  <c:v>130</c:v>
                </c:pt>
                <c:pt idx="1135">
                  <c:v>130</c:v>
                </c:pt>
                <c:pt idx="1136">
                  <c:v>110</c:v>
                </c:pt>
                <c:pt idx="1137">
                  <c:v>147</c:v>
                </c:pt>
                <c:pt idx="1138">
                  <c:v>96</c:v>
                </c:pt>
                <c:pt idx="1139">
                  <c:v>118</c:v>
                </c:pt>
                <c:pt idx="1140">
                  <c:v>88</c:v>
                </c:pt>
                <c:pt idx="1141">
                  <c:v>325</c:v>
                </c:pt>
                <c:pt idx="1142">
                  <c:v>102</c:v>
                </c:pt>
                <c:pt idx="1143">
                  <c:v>110</c:v>
                </c:pt>
                <c:pt idx="1144">
                  <c:v>136</c:v>
                </c:pt>
                <c:pt idx="1145">
                  <c:v>103</c:v>
                </c:pt>
                <c:pt idx="1146">
                  <c:v>103</c:v>
                </c:pt>
                <c:pt idx="1147">
                  <c:v>90</c:v>
                </c:pt>
                <c:pt idx="1148">
                  <c:v>154</c:v>
                </c:pt>
                <c:pt idx="1149">
                  <c:v>99</c:v>
                </c:pt>
                <c:pt idx="1150">
                  <c:v>93</c:v>
                </c:pt>
                <c:pt idx="1151">
                  <c:v>109</c:v>
                </c:pt>
                <c:pt idx="1152">
                  <c:v>124</c:v>
                </c:pt>
                <c:pt idx="1153">
                  <c:v>84</c:v>
                </c:pt>
                <c:pt idx="1154">
                  <c:v>90</c:v>
                </c:pt>
                <c:pt idx="1155">
                  <c:v>117</c:v>
                </c:pt>
                <c:pt idx="1156">
                  <c:v>123</c:v>
                </c:pt>
                <c:pt idx="1157">
                  <c:v>251</c:v>
                </c:pt>
                <c:pt idx="1158">
                  <c:v>105</c:v>
                </c:pt>
                <c:pt idx="1159">
                  <c:v>115</c:v>
                </c:pt>
                <c:pt idx="1160">
                  <c:v>122</c:v>
                </c:pt>
                <c:pt idx="1161">
                  <c:v>119</c:v>
                </c:pt>
                <c:pt idx="1162">
                  <c:v>81</c:v>
                </c:pt>
                <c:pt idx="1163">
                  <c:v>133</c:v>
                </c:pt>
                <c:pt idx="1164">
                  <c:v>100</c:v>
                </c:pt>
                <c:pt idx="1165">
                  <c:v>120</c:v>
                </c:pt>
                <c:pt idx="1166">
                  <c:v>104</c:v>
                </c:pt>
                <c:pt idx="1167">
                  <c:v>122</c:v>
                </c:pt>
                <c:pt idx="1168">
                  <c:v>80</c:v>
                </c:pt>
                <c:pt idx="1169">
                  <c:v>91</c:v>
                </c:pt>
                <c:pt idx="1170">
                  <c:v>112</c:v>
                </c:pt>
                <c:pt idx="1171">
                  <c:v>100</c:v>
                </c:pt>
                <c:pt idx="1172">
                  <c:v>30</c:v>
                </c:pt>
                <c:pt idx="1173">
                  <c:v>105</c:v>
                </c:pt>
                <c:pt idx="1174">
                  <c:v>110</c:v>
                </c:pt>
                <c:pt idx="1175">
                  <c:v>101</c:v>
                </c:pt>
                <c:pt idx="1176">
                  <c:v>144</c:v>
                </c:pt>
                <c:pt idx="1177">
                  <c:v>108</c:v>
                </c:pt>
                <c:pt idx="1178">
                  <c:v>107</c:v>
                </c:pt>
                <c:pt idx="1179">
                  <c:v>102</c:v>
                </c:pt>
                <c:pt idx="1180">
                  <c:v>100</c:v>
                </c:pt>
                <c:pt idx="1181">
                  <c:v>126</c:v>
                </c:pt>
                <c:pt idx="1182">
                  <c:v>138</c:v>
                </c:pt>
                <c:pt idx="1183">
                  <c:v>108</c:v>
                </c:pt>
                <c:pt idx="1184">
                  <c:v>105</c:v>
                </c:pt>
                <c:pt idx="1185">
                  <c:v>108</c:v>
                </c:pt>
                <c:pt idx="1186">
                  <c:v>89</c:v>
                </c:pt>
                <c:pt idx="1187">
                  <c:v>129</c:v>
                </c:pt>
                <c:pt idx="1188">
                  <c:v>84</c:v>
                </c:pt>
                <c:pt idx="1189">
                  <c:v>149</c:v>
                </c:pt>
                <c:pt idx="1190">
                  <c:v>94</c:v>
                </c:pt>
                <c:pt idx="1191">
                  <c:v>121</c:v>
                </c:pt>
                <c:pt idx="1192">
                  <c:v>128</c:v>
                </c:pt>
                <c:pt idx="1193">
                  <c:v>134</c:v>
                </c:pt>
                <c:pt idx="1194">
                  <c:v>120</c:v>
                </c:pt>
                <c:pt idx="1195">
                  <c:v>129</c:v>
                </c:pt>
                <c:pt idx="1196">
                  <c:v>89</c:v>
                </c:pt>
                <c:pt idx="1197">
                  <c:v>116</c:v>
                </c:pt>
                <c:pt idx="1198">
                  <c:v>118</c:v>
                </c:pt>
                <c:pt idx="1199">
                  <c:v>107</c:v>
                </c:pt>
                <c:pt idx="1200">
                  <c:v>155</c:v>
                </c:pt>
                <c:pt idx="1201">
                  <c:v>123</c:v>
                </c:pt>
                <c:pt idx="1202">
                  <c:v>128</c:v>
                </c:pt>
                <c:pt idx="1203">
                  <c:v>139</c:v>
                </c:pt>
                <c:pt idx="1204">
                  <c:v>109</c:v>
                </c:pt>
                <c:pt idx="1205">
                  <c:v>120</c:v>
                </c:pt>
                <c:pt idx="1206">
                  <c:v>121</c:v>
                </c:pt>
                <c:pt idx="1207">
                  <c:v>102</c:v>
                </c:pt>
                <c:pt idx="1208">
                  <c:v>117</c:v>
                </c:pt>
                <c:pt idx="1209">
                  <c:v>178</c:v>
                </c:pt>
                <c:pt idx="1210">
                  <c:v>147</c:v>
                </c:pt>
                <c:pt idx="1211">
                  <c:v>90</c:v>
                </c:pt>
                <c:pt idx="1212">
                  <c:v>105</c:v>
                </c:pt>
                <c:pt idx="1213">
                  <c:v>114</c:v>
                </c:pt>
                <c:pt idx="1214">
                  <c:v>206</c:v>
                </c:pt>
                <c:pt idx="1215">
                  <c:v>99</c:v>
                </c:pt>
                <c:pt idx="1216">
                  <c:v>123</c:v>
                </c:pt>
                <c:pt idx="1217">
                  <c:v>137</c:v>
                </c:pt>
                <c:pt idx="1218">
                  <c:v>102</c:v>
                </c:pt>
                <c:pt idx="1219">
                  <c:v>109</c:v>
                </c:pt>
                <c:pt idx="1220">
                  <c:v>82</c:v>
                </c:pt>
                <c:pt idx="1221">
                  <c:v>142</c:v>
                </c:pt>
                <c:pt idx="1222">
                  <c:v>106</c:v>
                </c:pt>
                <c:pt idx="1223">
                  <c:v>114</c:v>
                </c:pt>
                <c:pt idx="1224">
                  <c:v>106</c:v>
                </c:pt>
                <c:pt idx="1225">
                  <c:v>108</c:v>
                </c:pt>
                <c:pt idx="1226">
                  <c:v>98</c:v>
                </c:pt>
                <c:pt idx="1227">
                  <c:v>131</c:v>
                </c:pt>
                <c:pt idx="1228">
                  <c:v>118</c:v>
                </c:pt>
                <c:pt idx="1229">
                  <c:v>113</c:v>
                </c:pt>
                <c:pt idx="1230">
                  <c:v>130</c:v>
                </c:pt>
                <c:pt idx="1231">
                  <c:v>116</c:v>
                </c:pt>
                <c:pt idx="1232">
                  <c:v>89</c:v>
                </c:pt>
                <c:pt idx="1233">
                  <c:v>139</c:v>
                </c:pt>
                <c:pt idx="1234">
                  <c:v>130</c:v>
                </c:pt>
                <c:pt idx="1235">
                  <c:v>107</c:v>
                </c:pt>
                <c:pt idx="1236">
                  <c:v>116</c:v>
                </c:pt>
                <c:pt idx="1237">
                  <c:v>96</c:v>
                </c:pt>
                <c:pt idx="1238">
                  <c:v>99</c:v>
                </c:pt>
                <c:pt idx="1239">
                  <c:v>104</c:v>
                </c:pt>
                <c:pt idx="1240">
                  <c:v>105</c:v>
                </c:pt>
                <c:pt idx="1241">
                  <c:v>101</c:v>
                </c:pt>
                <c:pt idx="1242">
                  <c:v>134</c:v>
                </c:pt>
                <c:pt idx="1243">
                  <c:v>135</c:v>
                </c:pt>
                <c:pt idx="1244">
                  <c:v>98</c:v>
                </c:pt>
                <c:pt idx="1245">
                  <c:v>155</c:v>
                </c:pt>
                <c:pt idx="1246">
                  <c:v>106</c:v>
                </c:pt>
                <c:pt idx="1247">
                  <c:v>102</c:v>
                </c:pt>
                <c:pt idx="1248">
                  <c:v>95</c:v>
                </c:pt>
                <c:pt idx="1249">
                  <c:v>103</c:v>
                </c:pt>
                <c:pt idx="1250">
                  <c:v>95</c:v>
                </c:pt>
                <c:pt idx="1251">
                  <c:v>109</c:v>
                </c:pt>
                <c:pt idx="1252">
                  <c:v>95</c:v>
                </c:pt>
                <c:pt idx="1253">
                  <c:v>111</c:v>
                </c:pt>
                <c:pt idx="1254">
                  <c:v>123</c:v>
                </c:pt>
                <c:pt idx="1255">
                  <c:v>140</c:v>
                </c:pt>
                <c:pt idx="1256">
                  <c:v>94</c:v>
                </c:pt>
                <c:pt idx="1257">
                  <c:v>94</c:v>
                </c:pt>
                <c:pt idx="1258">
                  <c:v>92</c:v>
                </c:pt>
                <c:pt idx="1259">
                  <c:v>102</c:v>
                </c:pt>
                <c:pt idx="1260">
                  <c:v>123</c:v>
                </c:pt>
                <c:pt idx="1261">
                  <c:v>104</c:v>
                </c:pt>
                <c:pt idx="1262">
                  <c:v>30</c:v>
                </c:pt>
                <c:pt idx="1263">
                  <c:v>102</c:v>
                </c:pt>
                <c:pt idx="1264">
                  <c:v>136</c:v>
                </c:pt>
                <c:pt idx="1265">
                  <c:v>93</c:v>
                </c:pt>
                <c:pt idx="1266">
                  <c:v>129</c:v>
                </c:pt>
                <c:pt idx="1267">
                  <c:v>107</c:v>
                </c:pt>
                <c:pt idx="1268">
                  <c:v>117</c:v>
                </c:pt>
                <c:pt idx="1269">
                  <c:v>116</c:v>
                </c:pt>
                <c:pt idx="1270">
                  <c:v>135</c:v>
                </c:pt>
                <c:pt idx="1271">
                  <c:v>107</c:v>
                </c:pt>
                <c:pt idx="1272">
                  <c:v>90</c:v>
                </c:pt>
                <c:pt idx="1273">
                  <c:v>99</c:v>
                </c:pt>
                <c:pt idx="1274">
                  <c:v>104</c:v>
                </c:pt>
                <c:pt idx="1275">
                  <c:v>115</c:v>
                </c:pt>
                <c:pt idx="1276">
                  <c:v>119</c:v>
                </c:pt>
                <c:pt idx="1277">
                  <c:v>99</c:v>
                </c:pt>
                <c:pt idx="1278">
                  <c:v>112</c:v>
                </c:pt>
                <c:pt idx="1279">
                  <c:v>128</c:v>
                </c:pt>
                <c:pt idx="1280">
                  <c:v>112</c:v>
                </c:pt>
                <c:pt idx="1281">
                  <c:v>86</c:v>
                </c:pt>
                <c:pt idx="1282">
                  <c:v>108</c:v>
                </c:pt>
                <c:pt idx="1283">
                  <c:v>128</c:v>
                </c:pt>
                <c:pt idx="1284">
                  <c:v>84</c:v>
                </c:pt>
                <c:pt idx="1285">
                  <c:v>111</c:v>
                </c:pt>
                <c:pt idx="1286">
                  <c:v>131</c:v>
                </c:pt>
                <c:pt idx="1287">
                  <c:v>123</c:v>
                </c:pt>
                <c:pt idx="1288">
                  <c:v>101</c:v>
                </c:pt>
                <c:pt idx="1289">
                  <c:v>102</c:v>
                </c:pt>
                <c:pt idx="1290">
                  <c:v>114</c:v>
                </c:pt>
                <c:pt idx="1291">
                  <c:v>107</c:v>
                </c:pt>
                <c:pt idx="1292">
                  <c:v>87</c:v>
                </c:pt>
                <c:pt idx="1293">
                  <c:v>103</c:v>
                </c:pt>
                <c:pt idx="1294">
                  <c:v>99</c:v>
                </c:pt>
                <c:pt idx="1295">
                  <c:v>122</c:v>
                </c:pt>
                <c:pt idx="1296">
                  <c:v>91</c:v>
                </c:pt>
                <c:pt idx="1297">
                  <c:v>103</c:v>
                </c:pt>
                <c:pt idx="1298">
                  <c:v>107</c:v>
                </c:pt>
                <c:pt idx="1299">
                  <c:v>106</c:v>
                </c:pt>
                <c:pt idx="1300">
                  <c:v>101</c:v>
                </c:pt>
                <c:pt idx="1301">
                  <c:v>109</c:v>
                </c:pt>
                <c:pt idx="1302">
                  <c:v>110</c:v>
                </c:pt>
                <c:pt idx="1303">
                  <c:v>89</c:v>
                </c:pt>
                <c:pt idx="1304">
                  <c:v>100</c:v>
                </c:pt>
                <c:pt idx="1305">
                  <c:v>119</c:v>
                </c:pt>
                <c:pt idx="1306">
                  <c:v>83</c:v>
                </c:pt>
                <c:pt idx="1307">
                  <c:v>108</c:v>
                </c:pt>
                <c:pt idx="1308">
                  <c:v>102</c:v>
                </c:pt>
                <c:pt idx="1309">
                  <c:v>93</c:v>
                </c:pt>
                <c:pt idx="1310">
                  <c:v>84</c:v>
                </c:pt>
                <c:pt idx="1311">
                  <c:v>107</c:v>
                </c:pt>
                <c:pt idx="1312">
                  <c:v>91</c:v>
                </c:pt>
                <c:pt idx="1313">
                  <c:v>94</c:v>
                </c:pt>
                <c:pt idx="1314">
                  <c:v>115</c:v>
                </c:pt>
                <c:pt idx="1315">
                  <c:v>93</c:v>
                </c:pt>
                <c:pt idx="1316">
                  <c:v>105</c:v>
                </c:pt>
                <c:pt idx="1317">
                  <c:v>107</c:v>
                </c:pt>
                <c:pt idx="1318">
                  <c:v>101</c:v>
                </c:pt>
                <c:pt idx="1319">
                  <c:v>111</c:v>
                </c:pt>
                <c:pt idx="1320">
                  <c:v>113</c:v>
                </c:pt>
                <c:pt idx="1321">
                  <c:v>112</c:v>
                </c:pt>
                <c:pt idx="1322">
                  <c:v>126</c:v>
                </c:pt>
                <c:pt idx="1323">
                  <c:v>90</c:v>
                </c:pt>
                <c:pt idx="1324">
                  <c:v>93</c:v>
                </c:pt>
                <c:pt idx="1325">
                  <c:v>98</c:v>
                </c:pt>
                <c:pt idx="1326">
                  <c:v>159</c:v>
                </c:pt>
                <c:pt idx="1327">
                  <c:v>107</c:v>
                </c:pt>
                <c:pt idx="1328">
                  <c:v>102</c:v>
                </c:pt>
                <c:pt idx="1329">
                  <c:v>106</c:v>
                </c:pt>
                <c:pt idx="1330">
                  <c:v>87</c:v>
                </c:pt>
                <c:pt idx="1331">
                  <c:v>119</c:v>
                </c:pt>
                <c:pt idx="1332">
                  <c:v>110</c:v>
                </c:pt>
                <c:pt idx="1333">
                  <c:v>125</c:v>
                </c:pt>
                <c:pt idx="1334">
                  <c:v>113</c:v>
                </c:pt>
                <c:pt idx="1335">
                  <c:v>150</c:v>
                </c:pt>
                <c:pt idx="1336">
                  <c:v>108</c:v>
                </c:pt>
                <c:pt idx="1337">
                  <c:v>96</c:v>
                </c:pt>
                <c:pt idx="1338">
                  <c:v>93</c:v>
                </c:pt>
                <c:pt idx="1339">
                  <c:v>100</c:v>
                </c:pt>
                <c:pt idx="1340">
                  <c:v>118</c:v>
                </c:pt>
                <c:pt idx="1341">
                  <c:v>122</c:v>
                </c:pt>
                <c:pt idx="1342">
                  <c:v>120</c:v>
                </c:pt>
                <c:pt idx="1343">
                  <c:v>60</c:v>
                </c:pt>
                <c:pt idx="1344">
                  <c:v>88</c:v>
                </c:pt>
                <c:pt idx="1345">
                  <c:v>146</c:v>
                </c:pt>
                <c:pt idx="1346">
                  <c:v>115</c:v>
                </c:pt>
                <c:pt idx="1347">
                  <c:v>123</c:v>
                </c:pt>
                <c:pt idx="1348">
                  <c:v>94</c:v>
                </c:pt>
                <c:pt idx="1349">
                  <c:v>102</c:v>
                </c:pt>
                <c:pt idx="1350">
                  <c:v>98</c:v>
                </c:pt>
                <c:pt idx="1351">
                  <c:v>133</c:v>
                </c:pt>
                <c:pt idx="1352">
                  <c:v>118</c:v>
                </c:pt>
                <c:pt idx="1353">
                  <c:v>105</c:v>
                </c:pt>
                <c:pt idx="1354">
                  <c:v>109</c:v>
                </c:pt>
                <c:pt idx="1355">
                  <c:v>129</c:v>
                </c:pt>
                <c:pt idx="1356">
                  <c:v>109</c:v>
                </c:pt>
                <c:pt idx="1357">
                  <c:v>127</c:v>
                </c:pt>
                <c:pt idx="1358">
                  <c:v>118</c:v>
                </c:pt>
                <c:pt idx="1359">
                  <c:v>110</c:v>
                </c:pt>
                <c:pt idx="1360">
                  <c:v>90</c:v>
                </c:pt>
                <c:pt idx="1361">
                  <c:v>144</c:v>
                </c:pt>
                <c:pt idx="1362">
                  <c:v>97</c:v>
                </c:pt>
                <c:pt idx="1363">
                  <c:v>130</c:v>
                </c:pt>
                <c:pt idx="1364">
                  <c:v>112</c:v>
                </c:pt>
                <c:pt idx="1365">
                  <c:v>133</c:v>
                </c:pt>
                <c:pt idx="1366">
                  <c:v>150</c:v>
                </c:pt>
                <c:pt idx="1367">
                  <c:v>110</c:v>
                </c:pt>
                <c:pt idx="1368">
                  <c:v>96</c:v>
                </c:pt>
                <c:pt idx="1369">
                  <c:v>96</c:v>
                </c:pt>
                <c:pt idx="1370">
                  <c:v>123</c:v>
                </c:pt>
                <c:pt idx="1371">
                  <c:v>188</c:v>
                </c:pt>
                <c:pt idx="1372">
                  <c:v>107</c:v>
                </c:pt>
                <c:pt idx="1373">
                  <c:v>110</c:v>
                </c:pt>
                <c:pt idx="1374">
                  <c:v>113</c:v>
                </c:pt>
                <c:pt idx="1375">
                  <c:v>122</c:v>
                </c:pt>
                <c:pt idx="1376">
                  <c:v>116</c:v>
                </c:pt>
                <c:pt idx="1377">
                  <c:v>93</c:v>
                </c:pt>
                <c:pt idx="1378">
                  <c:v>118</c:v>
                </c:pt>
                <c:pt idx="1379">
                  <c:v>115</c:v>
                </c:pt>
                <c:pt idx="1380">
                  <c:v>93</c:v>
                </c:pt>
                <c:pt idx="1381">
                  <c:v>121</c:v>
                </c:pt>
                <c:pt idx="1382">
                  <c:v>101</c:v>
                </c:pt>
                <c:pt idx="1383">
                  <c:v>107</c:v>
                </c:pt>
                <c:pt idx="1384">
                  <c:v>124</c:v>
                </c:pt>
                <c:pt idx="1385">
                  <c:v>109</c:v>
                </c:pt>
                <c:pt idx="1386">
                  <c:v>105</c:v>
                </c:pt>
                <c:pt idx="1387">
                  <c:v>130</c:v>
                </c:pt>
                <c:pt idx="1388">
                  <c:v>127</c:v>
                </c:pt>
                <c:pt idx="1389">
                  <c:v>114</c:v>
                </c:pt>
                <c:pt idx="1390">
                  <c:v>106</c:v>
                </c:pt>
                <c:pt idx="1391">
                  <c:v>95</c:v>
                </c:pt>
                <c:pt idx="1392">
                  <c:v>81</c:v>
                </c:pt>
                <c:pt idx="1393">
                  <c:v>95</c:v>
                </c:pt>
                <c:pt idx="1394">
                  <c:v>108</c:v>
                </c:pt>
                <c:pt idx="1395">
                  <c:v>105</c:v>
                </c:pt>
                <c:pt idx="1396">
                  <c:v>95</c:v>
                </c:pt>
                <c:pt idx="1397">
                  <c:v>126</c:v>
                </c:pt>
                <c:pt idx="1398">
                  <c:v>102</c:v>
                </c:pt>
                <c:pt idx="1399">
                  <c:v>121</c:v>
                </c:pt>
                <c:pt idx="1400">
                  <c:v>129</c:v>
                </c:pt>
                <c:pt idx="1401">
                  <c:v>43</c:v>
                </c:pt>
                <c:pt idx="1402">
                  <c:v>88</c:v>
                </c:pt>
                <c:pt idx="1403">
                  <c:v>106</c:v>
                </c:pt>
                <c:pt idx="1404">
                  <c:v>110</c:v>
                </c:pt>
                <c:pt idx="1405">
                  <c:v>109</c:v>
                </c:pt>
                <c:pt idx="1406">
                  <c:v>143</c:v>
                </c:pt>
                <c:pt idx="1407">
                  <c:v>120</c:v>
                </c:pt>
                <c:pt idx="1408">
                  <c:v>128</c:v>
                </c:pt>
                <c:pt idx="1409">
                  <c:v>123</c:v>
                </c:pt>
                <c:pt idx="1410">
                  <c:v>129</c:v>
                </c:pt>
                <c:pt idx="1411">
                  <c:v>105</c:v>
                </c:pt>
                <c:pt idx="1412">
                  <c:v>162</c:v>
                </c:pt>
                <c:pt idx="1413">
                  <c:v>138</c:v>
                </c:pt>
                <c:pt idx="1414">
                  <c:v>100</c:v>
                </c:pt>
                <c:pt idx="1415">
                  <c:v>90</c:v>
                </c:pt>
                <c:pt idx="1416">
                  <c:v>108</c:v>
                </c:pt>
                <c:pt idx="1417">
                  <c:v>101</c:v>
                </c:pt>
                <c:pt idx="1418">
                  <c:v>109</c:v>
                </c:pt>
                <c:pt idx="1419">
                  <c:v>132</c:v>
                </c:pt>
                <c:pt idx="1420">
                  <c:v>123</c:v>
                </c:pt>
                <c:pt idx="1421">
                  <c:v>87</c:v>
                </c:pt>
                <c:pt idx="1422">
                  <c:v>109</c:v>
                </c:pt>
                <c:pt idx="1423">
                  <c:v>109</c:v>
                </c:pt>
                <c:pt idx="1424">
                  <c:v>92</c:v>
                </c:pt>
                <c:pt idx="1425">
                  <c:v>125</c:v>
                </c:pt>
                <c:pt idx="1426">
                  <c:v>202</c:v>
                </c:pt>
                <c:pt idx="1427">
                  <c:v>134</c:v>
                </c:pt>
                <c:pt idx="1428">
                  <c:v>88</c:v>
                </c:pt>
                <c:pt idx="1429">
                  <c:v>92</c:v>
                </c:pt>
                <c:pt idx="1430">
                  <c:v>91</c:v>
                </c:pt>
                <c:pt idx="1431">
                  <c:v>75</c:v>
                </c:pt>
                <c:pt idx="1432">
                  <c:v>98</c:v>
                </c:pt>
                <c:pt idx="1433">
                  <c:v>147</c:v>
                </c:pt>
                <c:pt idx="1434">
                  <c:v>100</c:v>
                </c:pt>
                <c:pt idx="1435">
                  <c:v>120</c:v>
                </c:pt>
                <c:pt idx="1436">
                  <c:v>104</c:v>
                </c:pt>
                <c:pt idx="1437">
                  <c:v>103</c:v>
                </c:pt>
                <c:pt idx="1438">
                  <c:v>109</c:v>
                </c:pt>
                <c:pt idx="1439">
                  <c:v>104</c:v>
                </c:pt>
                <c:pt idx="1440">
                  <c:v>112</c:v>
                </c:pt>
                <c:pt idx="1441">
                  <c:v>60</c:v>
                </c:pt>
                <c:pt idx="1442">
                  <c:v>95</c:v>
                </c:pt>
                <c:pt idx="1443">
                  <c:v>102</c:v>
                </c:pt>
                <c:pt idx="1444">
                  <c:v>102</c:v>
                </c:pt>
                <c:pt idx="1445">
                  <c:v>150</c:v>
                </c:pt>
                <c:pt idx="1446">
                  <c:v>122</c:v>
                </c:pt>
                <c:pt idx="1447">
                  <c:v>101</c:v>
                </c:pt>
                <c:pt idx="1448">
                  <c:v>108</c:v>
                </c:pt>
                <c:pt idx="1449">
                  <c:v>98</c:v>
                </c:pt>
                <c:pt idx="1450">
                  <c:v>137</c:v>
                </c:pt>
                <c:pt idx="1451">
                  <c:v>112</c:v>
                </c:pt>
                <c:pt idx="1452">
                  <c:v>101</c:v>
                </c:pt>
                <c:pt idx="1453">
                  <c:v>103</c:v>
                </c:pt>
                <c:pt idx="1454">
                  <c:v>101</c:v>
                </c:pt>
                <c:pt idx="1455">
                  <c:v>112</c:v>
                </c:pt>
                <c:pt idx="1456">
                  <c:v>111</c:v>
                </c:pt>
                <c:pt idx="1457">
                  <c:v>102</c:v>
                </c:pt>
                <c:pt idx="1458">
                  <c:v>101</c:v>
                </c:pt>
                <c:pt idx="1459">
                  <c:v>155</c:v>
                </c:pt>
                <c:pt idx="1460">
                  <c:v>93</c:v>
                </c:pt>
                <c:pt idx="1461">
                  <c:v>109</c:v>
                </c:pt>
                <c:pt idx="1462">
                  <c:v>140</c:v>
                </c:pt>
                <c:pt idx="1463">
                  <c:v>108</c:v>
                </c:pt>
                <c:pt idx="1464">
                  <c:v>96</c:v>
                </c:pt>
                <c:pt idx="1465">
                  <c:v>123</c:v>
                </c:pt>
                <c:pt idx="1466">
                  <c:v>106</c:v>
                </c:pt>
                <c:pt idx="1467">
                  <c:v>76</c:v>
                </c:pt>
                <c:pt idx="1468">
                  <c:v>107</c:v>
                </c:pt>
                <c:pt idx="1469">
                  <c:v>82</c:v>
                </c:pt>
                <c:pt idx="1470">
                  <c:v>109</c:v>
                </c:pt>
                <c:pt idx="1471">
                  <c:v>99</c:v>
                </c:pt>
                <c:pt idx="1472">
                  <c:v>91</c:v>
                </c:pt>
                <c:pt idx="1473">
                  <c:v>87</c:v>
                </c:pt>
                <c:pt idx="1474">
                  <c:v>125</c:v>
                </c:pt>
                <c:pt idx="1475">
                  <c:v>118</c:v>
                </c:pt>
                <c:pt idx="1476">
                  <c:v>98</c:v>
                </c:pt>
                <c:pt idx="1477">
                  <c:v>92</c:v>
                </c:pt>
                <c:pt idx="1478">
                  <c:v>93</c:v>
                </c:pt>
                <c:pt idx="1479">
                  <c:v>116</c:v>
                </c:pt>
                <c:pt idx="1480">
                  <c:v>92</c:v>
                </c:pt>
                <c:pt idx="1481">
                  <c:v>115</c:v>
                </c:pt>
                <c:pt idx="1482">
                  <c:v>120</c:v>
                </c:pt>
                <c:pt idx="1483">
                  <c:v>111</c:v>
                </c:pt>
                <c:pt idx="1484">
                  <c:v>94</c:v>
                </c:pt>
                <c:pt idx="1485">
                  <c:v>100</c:v>
                </c:pt>
                <c:pt idx="1486">
                  <c:v>101</c:v>
                </c:pt>
                <c:pt idx="1487">
                  <c:v>139</c:v>
                </c:pt>
                <c:pt idx="1488">
                  <c:v>91</c:v>
                </c:pt>
                <c:pt idx="1489">
                  <c:v>109</c:v>
                </c:pt>
                <c:pt idx="1490">
                  <c:v>102</c:v>
                </c:pt>
                <c:pt idx="1491">
                  <c:v>103</c:v>
                </c:pt>
                <c:pt idx="1492">
                  <c:v>83</c:v>
                </c:pt>
                <c:pt idx="1493">
                  <c:v>123</c:v>
                </c:pt>
                <c:pt idx="1494">
                  <c:v>101</c:v>
                </c:pt>
                <c:pt idx="1495">
                  <c:v>117</c:v>
                </c:pt>
                <c:pt idx="1496">
                  <c:v>60</c:v>
                </c:pt>
                <c:pt idx="1497">
                  <c:v>114</c:v>
                </c:pt>
                <c:pt idx="1498">
                  <c:v>330</c:v>
                </c:pt>
                <c:pt idx="1499">
                  <c:v>121</c:v>
                </c:pt>
                <c:pt idx="1500">
                  <c:v>114</c:v>
                </c:pt>
                <c:pt idx="1501">
                  <c:v>156</c:v>
                </c:pt>
                <c:pt idx="1502">
                  <c:v>135</c:v>
                </c:pt>
                <c:pt idx="1503">
                  <c:v>148</c:v>
                </c:pt>
                <c:pt idx="1504">
                  <c:v>148</c:v>
                </c:pt>
                <c:pt idx="1505">
                  <c:v>109</c:v>
                </c:pt>
                <c:pt idx="1506">
                  <c:v>93</c:v>
                </c:pt>
                <c:pt idx="1507">
                  <c:v>113</c:v>
                </c:pt>
                <c:pt idx="1508">
                  <c:v>91</c:v>
                </c:pt>
                <c:pt idx="1509">
                  <c:v>139</c:v>
                </c:pt>
                <c:pt idx="1510">
                  <c:v>96</c:v>
                </c:pt>
                <c:pt idx="1511">
                  <c:v>102</c:v>
                </c:pt>
                <c:pt idx="1512">
                  <c:v>96</c:v>
                </c:pt>
                <c:pt idx="1513">
                  <c:v>101</c:v>
                </c:pt>
                <c:pt idx="1514">
                  <c:v>128</c:v>
                </c:pt>
                <c:pt idx="1515">
                  <c:v>109</c:v>
                </c:pt>
                <c:pt idx="1516">
                  <c:v>114</c:v>
                </c:pt>
                <c:pt idx="1517">
                  <c:v>105</c:v>
                </c:pt>
                <c:pt idx="1518">
                  <c:v>141</c:v>
                </c:pt>
                <c:pt idx="1519">
                  <c:v>195</c:v>
                </c:pt>
                <c:pt idx="1520">
                  <c:v>138</c:v>
                </c:pt>
                <c:pt idx="1521">
                  <c:v>101</c:v>
                </c:pt>
                <c:pt idx="1522">
                  <c:v>99</c:v>
                </c:pt>
                <c:pt idx="1523">
                  <c:v>85</c:v>
                </c:pt>
                <c:pt idx="1524">
                  <c:v>89</c:v>
                </c:pt>
                <c:pt idx="1525">
                  <c:v>99</c:v>
                </c:pt>
                <c:pt idx="1526">
                  <c:v>105</c:v>
                </c:pt>
                <c:pt idx="1527">
                  <c:v>97</c:v>
                </c:pt>
                <c:pt idx="1528">
                  <c:v>140</c:v>
                </c:pt>
                <c:pt idx="1529">
                  <c:v>118</c:v>
                </c:pt>
                <c:pt idx="1530">
                  <c:v>94</c:v>
                </c:pt>
                <c:pt idx="1531">
                  <c:v>124</c:v>
                </c:pt>
                <c:pt idx="1532">
                  <c:v>134</c:v>
                </c:pt>
                <c:pt idx="1533">
                  <c:v>113</c:v>
                </c:pt>
                <c:pt idx="1534">
                  <c:v>124</c:v>
                </c:pt>
                <c:pt idx="1535">
                  <c:v>98</c:v>
                </c:pt>
                <c:pt idx="1536">
                  <c:v>97</c:v>
                </c:pt>
                <c:pt idx="1537">
                  <c:v>123</c:v>
                </c:pt>
                <c:pt idx="1538">
                  <c:v>99</c:v>
                </c:pt>
                <c:pt idx="1539">
                  <c:v>101</c:v>
                </c:pt>
                <c:pt idx="1540">
                  <c:v>92</c:v>
                </c:pt>
                <c:pt idx="1541">
                  <c:v>131</c:v>
                </c:pt>
                <c:pt idx="1542">
                  <c:v>107</c:v>
                </c:pt>
                <c:pt idx="1543">
                  <c:v>103</c:v>
                </c:pt>
                <c:pt idx="1544">
                  <c:v>129</c:v>
                </c:pt>
                <c:pt idx="1545">
                  <c:v>107</c:v>
                </c:pt>
                <c:pt idx="1546">
                  <c:v>89</c:v>
                </c:pt>
                <c:pt idx="1547">
                  <c:v>113</c:v>
                </c:pt>
                <c:pt idx="1548">
                  <c:v>93</c:v>
                </c:pt>
                <c:pt idx="1549">
                  <c:v>120</c:v>
                </c:pt>
                <c:pt idx="1550">
                  <c:v>98</c:v>
                </c:pt>
                <c:pt idx="1551">
                  <c:v>105</c:v>
                </c:pt>
                <c:pt idx="1552">
                  <c:v>142</c:v>
                </c:pt>
                <c:pt idx="1553">
                  <c:v>98</c:v>
                </c:pt>
                <c:pt idx="1554">
                  <c:v>96</c:v>
                </c:pt>
                <c:pt idx="1555">
                  <c:v>87</c:v>
                </c:pt>
                <c:pt idx="1556">
                  <c:v>107</c:v>
                </c:pt>
                <c:pt idx="1557">
                  <c:v>90</c:v>
                </c:pt>
                <c:pt idx="1558">
                  <c:v>121</c:v>
                </c:pt>
                <c:pt idx="1559">
                  <c:v>119</c:v>
                </c:pt>
                <c:pt idx="1560">
                  <c:v>107</c:v>
                </c:pt>
                <c:pt idx="1561">
                  <c:v>110</c:v>
                </c:pt>
                <c:pt idx="1562">
                  <c:v>100</c:v>
                </c:pt>
                <c:pt idx="1563">
                  <c:v>75</c:v>
                </c:pt>
                <c:pt idx="1564">
                  <c:v>132</c:v>
                </c:pt>
                <c:pt idx="1565">
                  <c:v>105</c:v>
                </c:pt>
                <c:pt idx="1566">
                  <c:v>93</c:v>
                </c:pt>
                <c:pt idx="1567">
                  <c:v>289</c:v>
                </c:pt>
                <c:pt idx="1568">
                  <c:v>102</c:v>
                </c:pt>
                <c:pt idx="1569">
                  <c:v>143</c:v>
                </c:pt>
                <c:pt idx="1570">
                  <c:v>113</c:v>
                </c:pt>
                <c:pt idx="1571">
                  <c:v>161</c:v>
                </c:pt>
                <c:pt idx="1572">
                  <c:v>138</c:v>
                </c:pt>
                <c:pt idx="1573">
                  <c:v>126</c:v>
                </c:pt>
                <c:pt idx="1574">
                  <c:v>99</c:v>
                </c:pt>
                <c:pt idx="1575">
                  <c:v>101</c:v>
                </c:pt>
                <c:pt idx="1576">
                  <c:v>103</c:v>
                </c:pt>
                <c:pt idx="1577">
                  <c:v>118</c:v>
                </c:pt>
                <c:pt idx="1578">
                  <c:v>116</c:v>
                </c:pt>
                <c:pt idx="1579">
                  <c:v>99</c:v>
                </c:pt>
                <c:pt idx="1580">
                  <c:v>105</c:v>
                </c:pt>
                <c:pt idx="1581">
                  <c:v>113</c:v>
                </c:pt>
                <c:pt idx="1582">
                  <c:v>93</c:v>
                </c:pt>
                <c:pt idx="1583">
                  <c:v>108</c:v>
                </c:pt>
                <c:pt idx="1584">
                  <c:v>74</c:v>
                </c:pt>
                <c:pt idx="1585">
                  <c:v>116</c:v>
                </c:pt>
                <c:pt idx="1586">
                  <c:v>104</c:v>
                </c:pt>
                <c:pt idx="1587">
                  <c:v>106</c:v>
                </c:pt>
                <c:pt idx="1588">
                  <c:v>120</c:v>
                </c:pt>
                <c:pt idx="1589">
                  <c:v>135</c:v>
                </c:pt>
                <c:pt idx="1590">
                  <c:v>132</c:v>
                </c:pt>
                <c:pt idx="1591">
                  <c:v>92</c:v>
                </c:pt>
                <c:pt idx="1592">
                  <c:v>99</c:v>
                </c:pt>
                <c:pt idx="1593">
                  <c:v>90</c:v>
                </c:pt>
                <c:pt idx="1594">
                  <c:v>111</c:v>
                </c:pt>
                <c:pt idx="1595">
                  <c:v>103</c:v>
                </c:pt>
                <c:pt idx="1596">
                  <c:v>127</c:v>
                </c:pt>
                <c:pt idx="1597">
                  <c:v>112</c:v>
                </c:pt>
                <c:pt idx="1598">
                  <c:v>87</c:v>
                </c:pt>
                <c:pt idx="1599">
                  <c:v>138</c:v>
                </c:pt>
                <c:pt idx="1600">
                  <c:v>132</c:v>
                </c:pt>
                <c:pt idx="1601">
                  <c:v>103</c:v>
                </c:pt>
                <c:pt idx="1602">
                  <c:v>123</c:v>
                </c:pt>
                <c:pt idx="1603">
                  <c:v>111</c:v>
                </c:pt>
                <c:pt idx="1604">
                  <c:v>102</c:v>
                </c:pt>
                <c:pt idx="1605">
                  <c:v>78</c:v>
                </c:pt>
                <c:pt idx="1606">
                  <c:v>132</c:v>
                </c:pt>
                <c:pt idx="1607">
                  <c:v>133</c:v>
                </c:pt>
                <c:pt idx="1608">
                  <c:v>108</c:v>
                </c:pt>
                <c:pt idx="1609">
                  <c:v>125</c:v>
                </c:pt>
                <c:pt idx="1610">
                  <c:v>98</c:v>
                </c:pt>
                <c:pt idx="1611">
                  <c:v>119</c:v>
                </c:pt>
                <c:pt idx="1612">
                  <c:v>87</c:v>
                </c:pt>
                <c:pt idx="1613">
                  <c:v>91</c:v>
                </c:pt>
                <c:pt idx="1614">
                  <c:v>100</c:v>
                </c:pt>
                <c:pt idx="1615">
                  <c:v>118</c:v>
                </c:pt>
                <c:pt idx="1616">
                  <c:v>44</c:v>
                </c:pt>
                <c:pt idx="1617">
                  <c:v>109</c:v>
                </c:pt>
                <c:pt idx="1618">
                  <c:v>99</c:v>
                </c:pt>
                <c:pt idx="1619">
                  <c:v>114</c:v>
                </c:pt>
                <c:pt idx="1620">
                  <c:v>89</c:v>
                </c:pt>
                <c:pt idx="1621">
                  <c:v>95</c:v>
                </c:pt>
                <c:pt idx="1622">
                  <c:v>98</c:v>
                </c:pt>
                <c:pt idx="1623">
                  <c:v>94</c:v>
                </c:pt>
                <c:pt idx="1624">
                  <c:v>85</c:v>
                </c:pt>
                <c:pt idx="1625">
                  <c:v>124</c:v>
                </c:pt>
                <c:pt idx="1626">
                  <c:v>131</c:v>
                </c:pt>
                <c:pt idx="1627">
                  <c:v>107</c:v>
                </c:pt>
                <c:pt idx="1628">
                  <c:v>99</c:v>
                </c:pt>
                <c:pt idx="1629">
                  <c:v>83</c:v>
                </c:pt>
                <c:pt idx="1630">
                  <c:v>131</c:v>
                </c:pt>
                <c:pt idx="1631">
                  <c:v>85</c:v>
                </c:pt>
                <c:pt idx="1632">
                  <c:v>126</c:v>
                </c:pt>
                <c:pt idx="1633">
                  <c:v>102</c:v>
                </c:pt>
                <c:pt idx="1634">
                  <c:v>123</c:v>
                </c:pt>
                <c:pt idx="1635">
                  <c:v>105</c:v>
                </c:pt>
                <c:pt idx="1636">
                  <c:v>125</c:v>
                </c:pt>
                <c:pt idx="1637">
                  <c:v>92</c:v>
                </c:pt>
                <c:pt idx="1638">
                  <c:v>77</c:v>
                </c:pt>
                <c:pt idx="1639">
                  <c:v>118</c:v>
                </c:pt>
                <c:pt idx="1640">
                  <c:v>121</c:v>
                </c:pt>
                <c:pt idx="1641">
                  <c:v>124</c:v>
                </c:pt>
                <c:pt idx="1642">
                  <c:v>99</c:v>
                </c:pt>
                <c:pt idx="1643">
                  <c:v>112</c:v>
                </c:pt>
                <c:pt idx="1644">
                  <c:v>111</c:v>
                </c:pt>
                <c:pt idx="1645">
                  <c:v>107</c:v>
                </c:pt>
                <c:pt idx="1646">
                  <c:v>104</c:v>
                </c:pt>
                <c:pt idx="1647">
                  <c:v>113</c:v>
                </c:pt>
                <c:pt idx="1648">
                  <c:v>113</c:v>
                </c:pt>
                <c:pt idx="1649">
                  <c:v>95</c:v>
                </c:pt>
                <c:pt idx="1650">
                  <c:v>86</c:v>
                </c:pt>
                <c:pt idx="1651">
                  <c:v>126</c:v>
                </c:pt>
                <c:pt idx="1652">
                  <c:v>101</c:v>
                </c:pt>
                <c:pt idx="1653">
                  <c:v>102</c:v>
                </c:pt>
                <c:pt idx="1654">
                  <c:v>111</c:v>
                </c:pt>
                <c:pt idx="1655">
                  <c:v>60</c:v>
                </c:pt>
                <c:pt idx="1656">
                  <c:v>95</c:v>
                </c:pt>
                <c:pt idx="1657">
                  <c:v>98</c:v>
                </c:pt>
                <c:pt idx="1658">
                  <c:v>100</c:v>
                </c:pt>
                <c:pt idx="1659">
                  <c:v>118</c:v>
                </c:pt>
                <c:pt idx="1660">
                  <c:v>28</c:v>
                </c:pt>
                <c:pt idx="1661">
                  <c:v>125</c:v>
                </c:pt>
                <c:pt idx="1662">
                  <c:v>94</c:v>
                </c:pt>
                <c:pt idx="1663">
                  <c:v>79</c:v>
                </c:pt>
                <c:pt idx="1664">
                  <c:v>106</c:v>
                </c:pt>
                <c:pt idx="1665">
                  <c:v>111</c:v>
                </c:pt>
                <c:pt idx="1666">
                  <c:v>63</c:v>
                </c:pt>
                <c:pt idx="1667">
                  <c:v>85</c:v>
                </c:pt>
                <c:pt idx="1668">
                  <c:v>108</c:v>
                </c:pt>
                <c:pt idx="1669">
                  <c:v>139</c:v>
                </c:pt>
                <c:pt idx="1670">
                  <c:v>127</c:v>
                </c:pt>
                <c:pt idx="1671">
                  <c:v>106</c:v>
                </c:pt>
                <c:pt idx="1672">
                  <c:v>95</c:v>
                </c:pt>
                <c:pt idx="1673">
                  <c:v>118</c:v>
                </c:pt>
                <c:pt idx="1674">
                  <c:v>108</c:v>
                </c:pt>
                <c:pt idx="1675">
                  <c:v>105</c:v>
                </c:pt>
                <c:pt idx="1676">
                  <c:v>131</c:v>
                </c:pt>
                <c:pt idx="1677">
                  <c:v>104</c:v>
                </c:pt>
                <c:pt idx="1678">
                  <c:v>133</c:v>
                </c:pt>
                <c:pt idx="1679">
                  <c:v>94</c:v>
                </c:pt>
                <c:pt idx="1680">
                  <c:v>109</c:v>
                </c:pt>
                <c:pt idx="1681">
                  <c:v>96</c:v>
                </c:pt>
                <c:pt idx="1682">
                  <c:v>105</c:v>
                </c:pt>
                <c:pt idx="1683">
                  <c:v>99</c:v>
                </c:pt>
                <c:pt idx="1684">
                  <c:v>112</c:v>
                </c:pt>
                <c:pt idx="1685">
                  <c:v>108</c:v>
                </c:pt>
                <c:pt idx="1686">
                  <c:v>126</c:v>
                </c:pt>
                <c:pt idx="1687">
                  <c:v>98</c:v>
                </c:pt>
                <c:pt idx="1688">
                  <c:v>104</c:v>
                </c:pt>
                <c:pt idx="1689">
                  <c:v>110</c:v>
                </c:pt>
                <c:pt idx="1690">
                  <c:v>130</c:v>
                </c:pt>
                <c:pt idx="1691">
                  <c:v>93</c:v>
                </c:pt>
                <c:pt idx="1692">
                  <c:v>96</c:v>
                </c:pt>
                <c:pt idx="1693">
                  <c:v>114</c:v>
                </c:pt>
                <c:pt idx="1694">
                  <c:v>106</c:v>
                </c:pt>
                <c:pt idx="1695">
                  <c:v>150</c:v>
                </c:pt>
                <c:pt idx="1696">
                  <c:v>100</c:v>
                </c:pt>
                <c:pt idx="1697">
                  <c:v>100</c:v>
                </c:pt>
                <c:pt idx="1698">
                  <c:v>100</c:v>
                </c:pt>
                <c:pt idx="1699">
                  <c:v>107</c:v>
                </c:pt>
                <c:pt idx="1700">
                  <c:v>102</c:v>
                </c:pt>
                <c:pt idx="1701">
                  <c:v>101</c:v>
                </c:pt>
                <c:pt idx="1702">
                  <c:v>86</c:v>
                </c:pt>
                <c:pt idx="1703">
                  <c:v>108</c:v>
                </c:pt>
                <c:pt idx="1704">
                  <c:v>123</c:v>
                </c:pt>
                <c:pt idx="1705">
                  <c:v>134</c:v>
                </c:pt>
                <c:pt idx="1706">
                  <c:v>511</c:v>
                </c:pt>
                <c:pt idx="1707">
                  <c:v>88</c:v>
                </c:pt>
                <c:pt idx="1708">
                  <c:v>109</c:v>
                </c:pt>
                <c:pt idx="1709">
                  <c:v>122</c:v>
                </c:pt>
                <c:pt idx="1710">
                  <c:v>251</c:v>
                </c:pt>
                <c:pt idx="1711">
                  <c:v>118</c:v>
                </c:pt>
                <c:pt idx="1712">
                  <c:v>131</c:v>
                </c:pt>
                <c:pt idx="1713">
                  <c:v>109</c:v>
                </c:pt>
                <c:pt idx="1714">
                  <c:v>80</c:v>
                </c:pt>
                <c:pt idx="1715">
                  <c:v>88</c:v>
                </c:pt>
                <c:pt idx="1716">
                  <c:v>103</c:v>
                </c:pt>
                <c:pt idx="1717">
                  <c:v>87</c:v>
                </c:pt>
                <c:pt idx="1718">
                  <c:v>160</c:v>
                </c:pt>
                <c:pt idx="1719">
                  <c:v>121</c:v>
                </c:pt>
                <c:pt idx="1720">
                  <c:v>91</c:v>
                </c:pt>
                <c:pt idx="1721">
                  <c:v>92</c:v>
                </c:pt>
                <c:pt idx="1722">
                  <c:v>129</c:v>
                </c:pt>
                <c:pt idx="1723">
                  <c:v>93</c:v>
                </c:pt>
                <c:pt idx="1724">
                  <c:v>118</c:v>
                </c:pt>
                <c:pt idx="1725">
                  <c:v>110</c:v>
                </c:pt>
                <c:pt idx="1726">
                  <c:v>103</c:v>
                </c:pt>
                <c:pt idx="1727">
                  <c:v>85</c:v>
                </c:pt>
                <c:pt idx="1728">
                  <c:v>110</c:v>
                </c:pt>
                <c:pt idx="1729">
                  <c:v>89</c:v>
                </c:pt>
                <c:pt idx="1730">
                  <c:v>115</c:v>
                </c:pt>
                <c:pt idx="1731">
                  <c:v>153</c:v>
                </c:pt>
                <c:pt idx="1732">
                  <c:v>42</c:v>
                </c:pt>
                <c:pt idx="1733">
                  <c:v>128</c:v>
                </c:pt>
                <c:pt idx="1734">
                  <c:v>89</c:v>
                </c:pt>
                <c:pt idx="1735">
                  <c:v>122</c:v>
                </c:pt>
                <c:pt idx="1736">
                  <c:v>113</c:v>
                </c:pt>
                <c:pt idx="1737">
                  <c:v>99</c:v>
                </c:pt>
                <c:pt idx="1738">
                  <c:v>99</c:v>
                </c:pt>
                <c:pt idx="1739">
                  <c:v>147</c:v>
                </c:pt>
                <c:pt idx="1740">
                  <c:v>112</c:v>
                </c:pt>
                <c:pt idx="1741">
                  <c:v>88</c:v>
                </c:pt>
                <c:pt idx="1742">
                  <c:v>94</c:v>
                </c:pt>
                <c:pt idx="1743">
                  <c:v>90</c:v>
                </c:pt>
                <c:pt idx="1744">
                  <c:v>167</c:v>
                </c:pt>
                <c:pt idx="1745">
                  <c:v>118</c:v>
                </c:pt>
                <c:pt idx="1746">
                  <c:v>83</c:v>
                </c:pt>
                <c:pt idx="1747">
                  <c:v>104</c:v>
                </c:pt>
                <c:pt idx="1748">
                  <c:v>110</c:v>
                </c:pt>
                <c:pt idx="1749">
                  <c:v>102</c:v>
                </c:pt>
                <c:pt idx="1750">
                  <c:v>131</c:v>
                </c:pt>
                <c:pt idx="1751">
                  <c:v>101</c:v>
                </c:pt>
                <c:pt idx="1752">
                  <c:v>130</c:v>
                </c:pt>
                <c:pt idx="1753">
                  <c:v>120</c:v>
                </c:pt>
                <c:pt idx="1754">
                  <c:v>135</c:v>
                </c:pt>
                <c:pt idx="1755">
                  <c:v>110</c:v>
                </c:pt>
                <c:pt idx="1756">
                  <c:v>103</c:v>
                </c:pt>
                <c:pt idx="1757">
                  <c:v>115</c:v>
                </c:pt>
                <c:pt idx="1758">
                  <c:v>110</c:v>
                </c:pt>
                <c:pt idx="1759">
                  <c:v>91</c:v>
                </c:pt>
                <c:pt idx="1760">
                  <c:v>105</c:v>
                </c:pt>
                <c:pt idx="1761">
                  <c:v>127</c:v>
                </c:pt>
                <c:pt idx="1762">
                  <c:v>82</c:v>
                </c:pt>
                <c:pt idx="1763">
                  <c:v>99</c:v>
                </c:pt>
                <c:pt idx="1764">
                  <c:v>90</c:v>
                </c:pt>
                <c:pt idx="1765">
                  <c:v>115</c:v>
                </c:pt>
                <c:pt idx="1766">
                  <c:v>96</c:v>
                </c:pt>
                <c:pt idx="1767">
                  <c:v>104</c:v>
                </c:pt>
                <c:pt idx="1768">
                  <c:v>117</c:v>
                </c:pt>
                <c:pt idx="1769">
                  <c:v>83</c:v>
                </c:pt>
                <c:pt idx="1770">
                  <c:v>99</c:v>
                </c:pt>
                <c:pt idx="1771">
                  <c:v>81</c:v>
                </c:pt>
                <c:pt idx="1772">
                  <c:v>135</c:v>
                </c:pt>
                <c:pt idx="1773">
                  <c:v>117</c:v>
                </c:pt>
                <c:pt idx="1774">
                  <c:v>139</c:v>
                </c:pt>
                <c:pt idx="1775">
                  <c:v>123</c:v>
                </c:pt>
                <c:pt idx="1776">
                  <c:v>117</c:v>
                </c:pt>
                <c:pt idx="1777">
                  <c:v>97</c:v>
                </c:pt>
                <c:pt idx="1778">
                  <c:v>81</c:v>
                </c:pt>
                <c:pt idx="1779">
                  <c:v>103</c:v>
                </c:pt>
                <c:pt idx="1780">
                  <c:v>119</c:v>
                </c:pt>
                <c:pt idx="1781">
                  <c:v>94</c:v>
                </c:pt>
                <c:pt idx="1782">
                  <c:v>89</c:v>
                </c:pt>
                <c:pt idx="1783">
                  <c:v>98</c:v>
                </c:pt>
                <c:pt idx="1784">
                  <c:v>107</c:v>
                </c:pt>
                <c:pt idx="1785">
                  <c:v>108</c:v>
                </c:pt>
                <c:pt idx="1786">
                  <c:v>134</c:v>
                </c:pt>
                <c:pt idx="1787">
                  <c:v>110</c:v>
                </c:pt>
                <c:pt idx="1788">
                  <c:v>103</c:v>
                </c:pt>
                <c:pt idx="1789">
                  <c:v>145</c:v>
                </c:pt>
                <c:pt idx="1790">
                  <c:v>100</c:v>
                </c:pt>
                <c:pt idx="1791">
                  <c:v>131</c:v>
                </c:pt>
                <c:pt idx="1792">
                  <c:v>133</c:v>
                </c:pt>
                <c:pt idx="1793">
                  <c:v>109</c:v>
                </c:pt>
                <c:pt idx="1794">
                  <c:v>114</c:v>
                </c:pt>
                <c:pt idx="1795">
                  <c:v>164</c:v>
                </c:pt>
                <c:pt idx="1796">
                  <c:v>92</c:v>
                </c:pt>
                <c:pt idx="1797">
                  <c:v>122</c:v>
                </c:pt>
                <c:pt idx="1798">
                  <c:v>42</c:v>
                </c:pt>
                <c:pt idx="1799">
                  <c:v>110</c:v>
                </c:pt>
                <c:pt idx="1800">
                  <c:v>116</c:v>
                </c:pt>
                <c:pt idx="1801">
                  <c:v>106</c:v>
                </c:pt>
                <c:pt idx="1802">
                  <c:v>115</c:v>
                </c:pt>
                <c:pt idx="1803">
                  <c:v>148</c:v>
                </c:pt>
                <c:pt idx="1804">
                  <c:v>119</c:v>
                </c:pt>
                <c:pt idx="1805">
                  <c:v>118</c:v>
                </c:pt>
                <c:pt idx="1806">
                  <c:v>101</c:v>
                </c:pt>
                <c:pt idx="1807">
                  <c:v>82</c:v>
                </c:pt>
                <c:pt idx="1808">
                  <c:v>110</c:v>
                </c:pt>
                <c:pt idx="1809">
                  <c:v>193</c:v>
                </c:pt>
                <c:pt idx="1810">
                  <c:v>130</c:v>
                </c:pt>
                <c:pt idx="1811">
                  <c:v>94</c:v>
                </c:pt>
                <c:pt idx="1812">
                  <c:v>111</c:v>
                </c:pt>
                <c:pt idx="1813">
                  <c:v>110</c:v>
                </c:pt>
                <c:pt idx="1814">
                  <c:v>30</c:v>
                </c:pt>
                <c:pt idx="1815">
                  <c:v>109</c:v>
                </c:pt>
                <c:pt idx="1816">
                  <c:v>123</c:v>
                </c:pt>
                <c:pt idx="1817">
                  <c:v>109</c:v>
                </c:pt>
                <c:pt idx="1818">
                  <c:v>99</c:v>
                </c:pt>
                <c:pt idx="1819">
                  <c:v>106</c:v>
                </c:pt>
                <c:pt idx="1820">
                  <c:v>89</c:v>
                </c:pt>
                <c:pt idx="1821">
                  <c:v>98</c:v>
                </c:pt>
                <c:pt idx="1822">
                  <c:v>93</c:v>
                </c:pt>
                <c:pt idx="1823">
                  <c:v>112</c:v>
                </c:pt>
                <c:pt idx="1824">
                  <c:v>101</c:v>
                </c:pt>
                <c:pt idx="1825">
                  <c:v>104</c:v>
                </c:pt>
                <c:pt idx="1826">
                  <c:v>120</c:v>
                </c:pt>
                <c:pt idx="1827">
                  <c:v>135</c:v>
                </c:pt>
                <c:pt idx="1828">
                  <c:v>91</c:v>
                </c:pt>
                <c:pt idx="1829">
                  <c:v>97</c:v>
                </c:pt>
                <c:pt idx="1830">
                  <c:v>133</c:v>
                </c:pt>
                <c:pt idx="1831">
                  <c:v>123</c:v>
                </c:pt>
                <c:pt idx="1832">
                  <c:v>114</c:v>
                </c:pt>
                <c:pt idx="1833">
                  <c:v>111</c:v>
                </c:pt>
                <c:pt idx="1834">
                  <c:v>117</c:v>
                </c:pt>
                <c:pt idx="1835">
                  <c:v>121</c:v>
                </c:pt>
                <c:pt idx="1836">
                  <c:v>139</c:v>
                </c:pt>
                <c:pt idx="1837">
                  <c:v>115</c:v>
                </c:pt>
                <c:pt idx="1838">
                  <c:v>22</c:v>
                </c:pt>
                <c:pt idx="1839">
                  <c:v>175</c:v>
                </c:pt>
                <c:pt idx="1840">
                  <c:v>85</c:v>
                </c:pt>
                <c:pt idx="1841">
                  <c:v>90</c:v>
                </c:pt>
                <c:pt idx="1842">
                  <c:v>107</c:v>
                </c:pt>
                <c:pt idx="1843">
                  <c:v>100</c:v>
                </c:pt>
                <c:pt idx="1844">
                  <c:v>129</c:v>
                </c:pt>
                <c:pt idx="1845">
                  <c:v>109</c:v>
                </c:pt>
                <c:pt idx="1846">
                  <c:v>94</c:v>
                </c:pt>
                <c:pt idx="1847">
                  <c:v>133</c:v>
                </c:pt>
                <c:pt idx="1848">
                  <c:v>105</c:v>
                </c:pt>
                <c:pt idx="1849">
                  <c:v>100</c:v>
                </c:pt>
                <c:pt idx="1850">
                  <c:v>113</c:v>
                </c:pt>
                <c:pt idx="1851">
                  <c:v>118</c:v>
                </c:pt>
                <c:pt idx="1852">
                  <c:v>110</c:v>
                </c:pt>
                <c:pt idx="1853">
                  <c:v>110</c:v>
                </c:pt>
                <c:pt idx="1854">
                  <c:v>99</c:v>
                </c:pt>
                <c:pt idx="1855">
                  <c:v>101</c:v>
                </c:pt>
                <c:pt idx="1856">
                  <c:v>100</c:v>
                </c:pt>
                <c:pt idx="1857">
                  <c:v>103</c:v>
                </c:pt>
                <c:pt idx="1858">
                  <c:v>100</c:v>
                </c:pt>
                <c:pt idx="1859">
                  <c:v>95</c:v>
                </c:pt>
                <c:pt idx="1860">
                  <c:v>117</c:v>
                </c:pt>
                <c:pt idx="1861">
                  <c:v>129</c:v>
                </c:pt>
                <c:pt idx="1862">
                  <c:v>120</c:v>
                </c:pt>
                <c:pt idx="1863">
                  <c:v>125</c:v>
                </c:pt>
                <c:pt idx="1864">
                  <c:v>133</c:v>
                </c:pt>
                <c:pt idx="1865">
                  <c:v>116</c:v>
                </c:pt>
                <c:pt idx="1866">
                  <c:v>129</c:v>
                </c:pt>
                <c:pt idx="1867">
                  <c:v>93</c:v>
                </c:pt>
                <c:pt idx="1868">
                  <c:v>118</c:v>
                </c:pt>
                <c:pt idx="1869">
                  <c:v>129</c:v>
                </c:pt>
                <c:pt idx="1870">
                  <c:v>185</c:v>
                </c:pt>
                <c:pt idx="1871">
                  <c:v>146</c:v>
                </c:pt>
                <c:pt idx="1872">
                  <c:v>128</c:v>
                </c:pt>
                <c:pt idx="1873">
                  <c:v>93</c:v>
                </c:pt>
                <c:pt idx="1874">
                  <c:v>107</c:v>
                </c:pt>
                <c:pt idx="1875">
                  <c:v>97</c:v>
                </c:pt>
                <c:pt idx="1876">
                  <c:v>101</c:v>
                </c:pt>
                <c:pt idx="1877">
                  <c:v>82</c:v>
                </c:pt>
                <c:pt idx="1878">
                  <c:v>85</c:v>
                </c:pt>
                <c:pt idx="1879">
                  <c:v>88</c:v>
                </c:pt>
                <c:pt idx="1880">
                  <c:v>119</c:v>
                </c:pt>
                <c:pt idx="1881">
                  <c:v>122</c:v>
                </c:pt>
                <c:pt idx="1882">
                  <c:v>99</c:v>
                </c:pt>
                <c:pt idx="1883">
                  <c:v>97</c:v>
                </c:pt>
                <c:pt idx="1884">
                  <c:v>121</c:v>
                </c:pt>
                <c:pt idx="1885">
                  <c:v>95</c:v>
                </c:pt>
                <c:pt idx="1886">
                  <c:v>105</c:v>
                </c:pt>
                <c:pt idx="1887">
                  <c:v>108</c:v>
                </c:pt>
                <c:pt idx="1888">
                  <c:v>134</c:v>
                </c:pt>
                <c:pt idx="1889">
                  <c:v>115</c:v>
                </c:pt>
                <c:pt idx="1890">
                  <c:v>107</c:v>
                </c:pt>
                <c:pt idx="1891">
                  <c:v>86</c:v>
                </c:pt>
                <c:pt idx="1892">
                  <c:v>101</c:v>
                </c:pt>
                <c:pt idx="1893">
                  <c:v>96</c:v>
                </c:pt>
                <c:pt idx="1894">
                  <c:v>101</c:v>
                </c:pt>
                <c:pt idx="1895">
                  <c:v>100</c:v>
                </c:pt>
                <c:pt idx="1896">
                  <c:v>117</c:v>
                </c:pt>
                <c:pt idx="1897">
                  <c:v>101</c:v>
                </c:pt>
                <c:pt idx="1898">
                  <c:v>98</c:v>
                </c:pt>
                <c:pt idx="1899">
                  <c:v>146</c:v>
                </c:pt>
                <c:pt idx="1900">
                  <c:v>102</c:v>
                </c:pt>
                <c:pt idx="1901">
                  <c:v>97</c:v>
                </c:pt>
                <c:pt idx="1902">
                  <c:v>142</c:v>
                </c:pt>
                <c:pt idx="1903">
                  <c:v>98</c:v>
                </c:pt>
                <c:pt idx="1904">
                  <c:v>219</c:v>
                </c:pt>
                <c:pt idx="1905">
                  <c:v>109</c:v>
                </c:pt>
                <c:pt idx="1906">
                  <c:v>97</c:v>
                </c:pt>
                <c:pt idx="1907">
                  <c:v>158</c:v>
                </c:pt>
                <c:pt idx="1908">
                  <c:v>85</c:v>
                </c:pt>
                <c:pt idx="1909">
                  <c:v>80</c:v>
                </c:pt>
                <c:pt idx="1910">
                  <c:v>86</c:v>
                </c:pt>
                <c:pt idx="1911">
                  <c:v>119</c:v>
                </c:pt>
                <c:pt idx="1912">
                  <c:v>98</c:v>
                </c:pt>
                <c:pt idx="1913">
                  <c:v>97</c:v>
                </c:pt>
                <c:pt idx="1914">
                  <c:v>105</c:v>
                </c:pt>
                <c:pt idx="1915">
                  <c:v>124</c:v>
                </c:pt>
                <c:pt idx="1916">
                  <c:v>97</c:v>
                </c:pt>
                <c:pt idx="1917">
                  <c:v>105</c:v>
                </c:pt>
                <c:pt idx="1918">
                  <c:v>104</c:v>
                </c:pt>
                <c:pt idx="1919">
                  <c:v>101</c:v>
                </c:pt>
                <c:pt idx="1920">
                  <c:v>101</c:v>
                </c:pt>
                <c:pt idx="1921">
                  <c:v>114</c:v>
                </c:pt>
                <c:pt idx="1922">
                  <c:v>105</c:v>
                </c:pt>
                <c:pt idx="1923">
                  <c:v>90</c:v>
                </c:pt>
                <c:pt idx="1924">
                  <c:v>97</c:v>
                </c:pt>
                <c:pt idx="1925">
                  <c:v>144</c:v>
                </c:pt>
                <c:pt idx="1926">
                  <c:v>114</c:v>
                </c:pt>
                <c:pt idx="1927">
                  <c:v>124</c:v>
                </c:pt>
                <c:pt idx="1928">
                  <c:v>89</c:v>
                </c:pt>
                <c:pt idx="1929">
                  <c:v>160</c:v>
                </c:pt>
                <c:pt idx="1930">
                  <c:v>93</c:v>
                </c:pt>
                <c:pt idx="1931">
                  <c:v>87</c:v>
                </c:pt>
                <c:pt idx="1932">
                  <c:v>88</c:v>
                </c:pt>
                <c:pt idx="1933">
                  <c:v>142</c:v>
                </c:pt>
                <c:pt idx="1934">
                  <c:v>92</c:v>
                </c:pt>
                <c:pt idx="1935">
                  <c:v>117</c:v>
                </c:pt>
                <c:pt idx="1936">
                  <c:v>111</c:v>
                </c:pt>
                <c:pt idx="1937">
                  <c:v>121</c:v>
                </c:pt>
                <c:pt idx="1938">
                  <c:v>98</c:v>
                </c:pt>
                <c:pt idx="1939">
                  <c:v>107</c:v>
                </c:pt>
                <c:pt idx="1940">
                  <c:v>106</c:v>
                </c:pt>
                <c:pt idx="1941">
                  <c:v>136</c:v>
                </c:pt>
                <c:pt idx="1942">
                  <c:v>97</c:v>
                </c:pt>
                <c:pt idx="1943">
                  <c:v>7</c:v>
                </c:pt>
                <c:pt idx="1944">
                  <c:v>108</c:v>
                </c:pt>
                <c:pt idx="1945">
                  <c:v>97</c:v>
                </c:pt>
                <c:pt idx="1946">
                  <c:v>99</c:v>
                </c:pt>
                <c:pt idx="1947">
                  <c:v>103</c:v>
                </c:pt>
                <c:pt idx="1948">
                  <c:v>95</c:v>
                </c:pt>
                <c:pt idx="1949">
                  <c:v>93</c:v>
                </c:pt>
                <c:pt idx="1950">
                  <c:v>98</c:v>
                </c:pt>
                <c:pt idx="1951">
                  <c:v>90</c:v>
                </c:pt>
                <c:pt idx="1952">
                  <c:v>107</c:v>
                </c:pt>
                <c:pt idx="1953">
                  <c:v>90</c:v>
                </c:pt>
                <c:pt idx="1954">
                  <c:v>120</c:v>
                </c:pt>
                <c:pt idx="1955">
                  <c:v>115</c:v>
                </c:pt>
                <c:pt idx="1956">
                  <c:v>93</c:v>
                </c:pt>
                <c:pt idx="1957">
                  <c:v>99</c:v>
                </c:pt>
                <c:pt idx="1958">
                  <c:v>107</c:v>
                </c:pt>
                <c:pt idx="1959">
                  <c:v>110</c:v>
                </c:pt>
                <c:pt idx="1960">
                  <c:v>101</c:v>
                </c:pt>
                <c:pt idx="1961">
                  <c:v>85</c:v>
                </c:pt>
                <c:pt idx="1962">
                  <c:v>132</c:v>
                </c:pt>
                <c:pt idx="1963">
                  <c:v>88</c:v>
                </c:pt>
                <c:pt idx="1964">
                  <c:v>90</c:v>
                </c:pt>
                <c:pt idx="1965">
                  <c:v>145</c:v>
                </c:pt>
                <c:pt idx="1966">
                  <c:v>110</c:v>
                </c:pt>
                <c:pt idx="1967">
                  <c:v>101</c:v>
                </c:pt>
                <c:pt idx="1968">
                  <c:v>30</c:v>
                </c:pt>
                <c:pt idx="1969">
                  <c:v>122</c:v>
                </c:pt>
                <c:pt idx="1970">
                  <c:v>107</c:v>
                </c:pt>
                <c:pt idx="1971">
                  <c:v>127</c:v>
                </c:pt>
                <c:pt idx="1972">
                  <c:v>99</c:v>
                </c:pt>
                <c:pt idx="1973">
                  <c:v>104</c:v>
                </c:pt>
                <c:pt idx="1974">
                  <c:v>140</c:v>
                </c:pt>
                <c:pt idx="1975">
                  <c:v>133</c:v>
                </c:pt>
                <c:pt idx="1976">
                  <c:v>271</c:v>
                </c:pt>
                <c:pt idx="1977">
                  <c:v>112</c:v>
                </c:pt>
                <c:pt idx="1978">
                  <c:v>99</c:v>
                </c:pt>
                <c:pt idx="1979">
                  <c:v>100</c:v>
                </c:pt>
                <c:pt idx="1980">
                  <c:v>92</c:v>
                </c:pt>
                <c:pt idx="1981">
                  <c:v>105</c:v>
                </c:pt>
                <c:pt idx="1982">
                  <c:v>110</c:v>
                </c:pt>
                <c:pt idx="1983">
                  <c:v>116</c:v>
                </c:pt>
                <c:pt idx="1984">
                  <c:v>88</c:v>
                </c:pt>
                <c:pt idx="1985">
                  <c:v>111</c:v>
                </c:pt>
                <c:pt idx="1986">
                  <c:v>117</c:v>
                </c:pt>
                <c:pt idx="1987">
                  <c:v>95</c:v>
                </c:pt>
                <c:pt idx="1988">
                  <c:v>95</c:v>
                </c:pt>
                <c:pt idx="1989">
                  <c:v>127</c:v>
                </c:pt>
                <c:pt idx="1990">
                  <c:v>105</c:v>
                </c:pt>
                <c:pt idx="1991">
                  <c:v>104</c:v>
                </c:pt>
                <c:pt idx="1992">
                  <c:v>95</c:v>
                </c:pt>
                <c:pt idx="1993">
                  <c:v>121</c:v>
                </c:pt>
                <c:pt idx="1994">
                  <c:v>92</c:v>
                </c:pt>
                <c:pt idx="1995">
                  <c:v>80</c:v>
                </c:pt>
                <c:pt idx="1996">
                  <c:v>107</c:v>
                </c:pt>
                <c:pt idx="1997">
                  <c:v>91</c:v>
                </c:pt>
                <c:pt idx="1998">
                  <c:v>117</c:v>
                </c:pt>
                <c:pt idx="1999">
                  <c:v>107</c:v>
                </c:pt>
                <c:pt idx="2000">
                  <c:v>131</c:v>
                </c:pt>
                <c:pt idx="2001">
                  <c:v>122</c:v>
                </c:pt>
                <c:pt idx="2002">
                  <c:v>88</c:v>
                </c:pt>
                <c:pt idx="2003">
                  <c:v>134</c:v>
                </c:pt>
                <c:pt idx="2004">
                  <c:v>117</c:v>
                </c:pt>
                <c:pt idx="2005">
                  <c:v>80</c:v>
                </c:pt>
                <c:pt idx="2006">
                  <c:v>85</c:v>
                </c:pt>
                <c:pt idx="2007">
                  <c:v>138</c:v>
                </c:pt>
                <c:pt idx="2008">
                  <c:v>121</c:v>
                </c:pt>
                <c:pt idx="2009">
                  <c:v>134</c:v>
                </c:pt>
                <c:pt idx="2010">
                  <c:v>100</c:v>
                </c:pt>
                <c:pt idx="2011">
                  <c:v>100</c:v>
                </c:pt>
                <c:pt idx="2012">
                  <c:v>119</c:v>
                </c:pt>
                <c:pt idx="2013">
                  <c:v>137</c:v>
                </c:pt>
                <c:pt idx="2014">
                  <c:v>119</c:v>
                </c:pt>
                <c:pt idx="2015">
                  <c:v>139</c:v>
                </c:pt>
                <c:pt idx="2016">
                  <c:v>114</c:v>
                </c:pt>
                <c:pt idx="2017">
                  <c:v>120</c:v>
                </c:pt>
                <c:pt idx="2018">
                  <c:v>98</c:v>
                </c:pt>
                <c:pt idx="2019">
                  <c:v>106</c:v>
                </c:pt>
                <c:pt idx="2020">
                  <c:v>98</c:v>
                </c:pt>
                <c:pt idx="2021">
                  <c:v>107</c:v>
                </c:pt>
                <c:pt idx="2022">
                  <c:v>88</c:v>
                </c:pt>
                <c:pt idx="2023">
                  <c:v>137</c:v>
                </c:pt>
                <c:pt idx="2024">
                  <c:v>100</c:v>
                </c:pt>
                <c:pt idx="2025">
                  <c:v>115</c:v>
                </c:pt>
                <c:pt idx="2026">
                  <c:v>101</c:v>
                </c:pt>
                <c:pt idx="2027">
                  <c:v>110</c:v>
                </c:pt>
                <c:pt idx="2028">
                  <c:v>94</c:v>
                </c:pt>
                <c:pt idx="2029">
                  <c:v>88</c:v>
                </c:pt>
                <c:pt idx="2030">
                  <c:v>127</c:v>
                </c:pt>
                <c:pt idx="2031">
                  <c:v>95</c:v>
                </c:pt>
                <c:pt idx="2032">
                  <c:v>87</c:v>
                </c:pt>
                <c:pt idx="2033">
                  <c:v>118</c:v>
                </c:pt>
                <c:pt idx="2034">
                  <c:v>107</c:v>
                </c:pt>
                <c:pt idx="2035">
                  <c:v>124</c:v>
                </c:pt>
                <c:pt idx="2036">
                  <c:v>89</c:v>
                </c:pt>
                <c:pt idx="2037">
                  <c:v>88</c:v>
                </c:pt>
                <c:pt idx="2038">
                  <c:v>118</c:v>
                </c:pt>
                <c:pt idx="2039">
                  <c:v>93</c:v>
                </c:pt>
                <c:pt idx="2040">
                  <c:v>80</c:v>
                </c:pt>
                <c:pt idx="2041">
                  <c:v>120</c:v>
                </c:pt>
                <c:pt idx="2042">
                  <c:v>98</c:v>
                </c:pt>
                <c:pt idx="2043">
                  <c:v>119</c:v>
                </c:pt>
                <c:pt idx="2044">
                  <c:v>88</c:v>
                </c:pt>
                <c:pt idx="2045">
                  <c:v>201</c:v>
                </c:pt>
                <c:pt idx="2046">
                  <c:v>90</c:v>
                </c:pt>
                <c:pt idx="2047">
                  <c:v>127</c:v>
                </c:pt>
                <c:pt idx="2048">
                  <c:v>119</c:v>
                </c:pt>
                <c:pt idx="2049">
                  <c:v>85</c:v>
                </c:pt>
                <c:pt idx="2050">
                  <c:v>98</c:v>
                </c:pt>
                <c:pt idx="2051">
                  <c:v>101</c:v>
                </c:pt>
                <c:pt idx="2052">
                  <c:v>112</c:v>
                </c:pt>
                <c:pt idx="2053">
                  <c:v>97</c:v>
                </c:pt>
                <c:pt idx="2054">
                  <c:v>126</c:v>
                </c:pt>
                <c:pt idx="2055">
                  <c:v>106</c:v>
                </c:pt>
                <c:pt idx="2056">
                  <c:v>97</c:v>
                </c:pt>
                <c:pt idx="2057">
                  <c:v>100</c:v>
                </c:pt>
                <c:pt idx="2058">
                  <c:v>114</c:v>
                </c:pt>
                <c:pt idx="2059">
                  <c:v>101</c:v>
                </c:pt>
                <c:pt idx="2060">
                  <c:v>88</c:v>
                </c:pt>
                <c:pt idx="2061">
                  <c:v>93</c:v>
                </c:pt>
                <c:pt idx="2062">
                  <c:v>92</c:v>
                </c:pt>
                <c:pt idx="2063">
                  <c:v>98</c:v>
                </c:pt>
                <c:pt idx="2064">
                  <c:v>94</c:v>
                </c:pt>
                <c:pt idx="2065">
                  <c:v>102</c:v>
                </c:pt>
                <c:pt idx="2066">
                  <c:v>98</c:v>
                </c:pt>
                <c:pt idx="2067">
                  <c:v>121</c:v>
                </c:pt>
                <c:pt idx="2068">
                  <c:v>111</c:v>
                </c:pt>
                <c:pt idx="2069">
                  <c:v>90</c:v>
                </c:pt>
                <c:pt idx="2070">
                  <c:v>100</c:v>
                </c:pt>
                <c:pt idx="2071">
                  <c:v>50</c:v>
                </c:pt>
                <c:pt idx="2072">
                  <c:v>141</c:v>
                </c:pt>
                <c:pt idx="2073">
                  <c:v>139</c:v>
                </c:pt>
                <c:pt idx="2074">
                  <c:v>114</c:v>
                </c:pt>
                <c:pt idx="2075">
                  <c:v>96</c:v>
                </c:pt>
                <c:pt idx="2076">
                  <c:v>111</c:v>
                </c:pt>
                <c:pt idx="2077">
                  <c:v>127</c:v>
                </c:pt>
                <c:pt idx="2078">
                  <c:v>107</c:v>
                </c:pt>
                <c:pt idx="2079">
                  <c:v>97</c:v>
                </c:pt>
                <c:pt idx="2080">
                  <c:v>127</c:v>
                </c:pt>
                <c:pt idx="2081">
                  <c:v>110</c:v>
                </c:pt>
                <c:pt idx="2082">
                  <c:v>135</c:v>
                </c:pt>
                <c:pt idx="2083">
                  <c:v>84</c:v>
                </c:pt>
                <c:pt idx="2084">
                  <c:v>240</c:v>
                </c:pt>
                <c:pt idx="2085">
                  <c:v>122</c:v>
                </c:pt>
                <c:pt idx="2086">
                  <c:v>114</c:v>
                </c:pt>
                <c:pt idx="2087">
                  <c:v>132</c:v>
                </c:pt>
                <c:pt idx="2088">
                  <c:v>170</c:v>
                </c:pt>
                <c:pt idx="2089">
                  <c:v>133</c:v>
                </c:pt>
                <c:pt idx="2090">
                  <c:v>112</c:v>
                </c:pt>
                <c:pt idx="2091">
                  <c:v>108</c:v>
                </c:pt>
                <c:pt idx="2092">
                  <c:v>115</c:v>
                </c:pt>
                <c:pt idx="2093">
                  <c:v>83</c:v>
                </c:pt>
                <c:pt idx="2094">
                  <c:v>105</c:v>
                </c:pt>
                <c:pt idx="2095">
                  <c:v>110</c:v>
                </c:pt>
                <c:pt idx="2096">
                  <c:v>108</c:v>
                </c:pt>
                <c:pt idx="2097">
                  <c:v>96</c:v>
                </c:pt>
                <c:pt idx="2098">
                  <c:v>94</c:v>
                </c:pt>
                <c:pt idx="2099">
                  <c:v>142</c:v>
                </c:pt>
                <c:pt idx="2100">
                  <c:v>104</c:v>
                </c:pt>
                <c:pt idx="2101">
                  <c:v>136</c:v>
                </c:pt>
                <c:pt idx="2102">
                  <c:v>106</c:v>
                </c:pt>
                <c:pt idx="2103">
                  <c:v>106</c:v>
                </c:pt>
                <c:pt idx="2104">
                  <c:v>98</c:v>
                </c:pt>
                <c:pt idx="2105">
                  <c:v>100</c:v>
                </c:pt>
                <c:pt idx="2106">
                  <c:v>95</c:v>
                </c:pt>
                <c:pt idx="2107">
                  <c:v>107</c:v>
                </c:pt>
                <c:pt idx="2108">
                  <c:v>104</c:v>
                </c:pt>
                <c:pt idx="2109">
                  <c:v>104</c:v>
                </c:pt>
                <c:pt idx="2110">
                  <c:v>143</c:v>
                </c:pt>
                <c:pt idx="2111">
                  <c:v>77</c:v>
                </c:pt>
                <c:pt idx="2112">
                  <c:v>96</c:v>
                </c:pt>
                <c:pt idx="2113">
                  <c:v>114</c:v>
                </c:pt>
                <c:pt idx="2114">
                  <c:v>145</c:v>
                </c:pt>
                <c:pt idx="2115">
                  <c:v>116</c:v>
                </c:pt>
                <c:pt idx="2116">
                  <c:v>100</c:v>
                </c:pt>
                <c:pt idx="2117">
                  <c:v>104</c:v>
                </c:pt>
                <c:pt idx="2118">
                  <c:v>92</c:v>
                </c:pt>
                <c:pt idx="2119">
                  <c:v>92</c:v>
                </c:pt>
                <c:pt idx="2120">
                  <c:v>105</c:v>
                </c:pt>
                <c:pt idx="2121">
                  <c:v>120</c:v>
                </c:pt>
                <c:pt idx="2122">
                  <c:v>116</c:v>
                </c:pt>
                <c:pt idx="2123">
                  <c:v>119</c:v>
                </c:pt>
                <c:pt idx="2124">
                  <c:v>101</c:v>
                </c:pt>
                <c:pt idx="2125">
                  <c:v>117</c:v>
                </c:pt>
                <c:pt idx="2126">
                  <c:v>106</c:v>
                </c:pt>
                <c:pt idx="2127">
                  <c:v>112</c:v>
                </c:pt>
                <c:pt idx="2128">
                  <c:v>136</c:v>
                </c:pt>
                <c:pt idx="2129">
                  <c:v>81</c:v>
                </c:pt>
                <c:pt idx="2130">
                  <c:v>87</c:v>
                </c:pt>
                <c:pt idx="2131">
                  <c:v>96</c:v>
                </c:pt>
                <c:pt idx="2132">
                  <c:v>106</c:v>
                </c:pt>
                <c:pt idx="2133">
                  <c:v>122</c:v>
                </c:pt>
                <c:pt idx="2134">
                  <c:v>123</c:v>
                </c:pt>
                <c:pt idx="2135">
                  <c:v>133</c:v>
                </c:pt>
                <c:pt idx="2136">
                  <c:v>92</c:v>
                </c:pt>
                <c:pt idx="2137">
                  <c:v>110</c:v>
                </c:pt>
                <c:pt idx="2138">
                  <c:v>104</c:v>
                </c:pt>
                <c:pt idx="2139">
                  <c:v>60</c:v>
                </c:pt>
                <c:pt idx="2140">
                  <c:v>98</c:v>
                </c:pt>
                <c:pt idx="2141">
                  <c:v>120</c:v>
                </c:pt>
                <c:pt idx="2142">
                  <c:v>112</c:v>
                </c:pt>
                <c:pt idx="2143">
                  <c:v>127</c:v>
                </c:pt>
                <c:pt idx="2144">
                  <c:v>102</c:v>
                </c:pt>
                <c:pt idx="2145">
                  <c:v>91</c:v>
                </c:pt>
                <c:pt idx="2146">
                  <c:v>114</c:v>
                </c:pt>
                <c:pt idx="2147">
                  <c:v>115</c:v>
                </c:pt>
                <c:pt idx="2148">
                  <c:v>115</c:v>
                </c:pt>
                <c:pt idx="2149">
                  <c:v>120</c:v>
                </c:pt>
                <c:pt idx="2150">
                  <c:v>135</c:v>
                </c:pt>
                <c:pt idx="2151">
                  <c:v>90</c:v>
                </c:pt>
                <c:pt idx="2152">
                  <c:v>100</c:v>
                </c:pt>
                <c:pt idx="2153">
                  <c:v>105</c:v>
                </c:pt>
                <c:pt idx="2154">
                  <c:v>138</c:v>
                </c:pt>
                <c:pt idx="2155">
                  <c:v>94</c:v>
                </c:pt>
                <c:pt idx="2156">
                  <c:v>101</c:v>
                </c:pt>
                <c:pt idx="2157">
                  <c:v>131</c:v>
                </c:pt>
                <c:pt idx="2158">
                  <c:v>91</c:v>
                </c:pt>
                <c:pt idx="2159">
                  <c:v>112</c:v>
                </c:pt>
                <c:pt idx="2160">
                  <c:v>95</c:v>
                </c:pt>
                <c:pt idx="2161">
                  <c:v>100</c:v>
                </c:pt>
                <c:pt idx="2162">
                  <c:v>105</c:v>
                </c:pt>
                <c:pt idx="2163">
                  <c:v>108</c:v>
                </c:pt>
                <c:pt idx="2164">
                  <c:v>101</c:v>
                </c:pt>
                <c:pt idx="2165">
                  <c:v>114</c:v>
                </c:pt>
                <c:pt idx="2166">
                  <c:v>109</c:v>
                </c:pt>
                <c:pt idx="2167">
                  <c:v>115</c:v>
                </c:pt>
                <c:pt idx="2168">
                  <c:v>117</c:v>
                </c:pt>
                <c:pt idx="2169">
                  <c:v>107</c:v>
                </c:pt>
                <c:pt idx="2170">
                  <c:v>134</c:v>
                </c:pt>
                <c:pt idx="2171">
                  <c:v>118</c:v>
                </c:pt>
                <c:pt idx="2172">
                  <c:v>121</c:v>
                </c:pt>
                <c:pt idx="2173">
                  <c:v>105</c:v>
                </c:pt>
                <c:pt idx="2174">
                  <c:v>110</c:v>
                </c:pt>
                <c:pt idx="2175">
                  <c:v>114</c:v>
                </c:pt>
                <c:pt idx="2176">
                  <c:v>104</c:v>
                </c:pt>
                <c:pt idx="2177">
                  <c:v>100</c:v>
                </c:pt>
                <c:pt idx="2178">
                  <c:v>85</c:v>
                </c:pt>
                <c:pt idx="2179">
                  <c:v>72</c:v>
                </c:pt>
                <c:pt idx="2180">
                  <c:v>128</c:v>
                </c:pt>
                <c:pt idx="2181">
                  <c:v>72</c:v>
                </c:pt>
                <c:pt idx="2182">
                  <c:v>89</c:v>
                </c:pt>
                <c:pt idx="2183">
                  <c:v>96</c:v>
                </c:pt>
                <c:pt idx="2184">
                  <c:v>77</c:v>
                </c:pt>
                <c:pt idx="2185">
                  <c:v>123</c:v>
                </c:pt>
                <c:pt idx="2186">
                  <c:v>111</c:v>
                </c:pt>
                <c:pt idx="2187">
                  <c:v>30</c:v>
                </c:pt>
                <c:pt idx="2188">
                  <c:v>93</c:v>
                </c:pt>
                <c:pt idx="2189">
                  <c:v>129</c:v>
                </c:pt>
                <c:pt idx="2190">
                  <c:v>128</c:v>
                </c:pt>
                <c:pt idx="2191">
                  <c:v>110</c:v>
                </c:pt>
                <c:pt idx="2192">
                  <c:v>137</c:v>
                </c:pt>
                <c:pt idx="2193">
                  <c:v>124</c:v>
                </c:pt>
                <c:pt idx="2194">
                  <c:v>93</c:v>
                </c:pt>
                <c:pt idx="2195">
                  <c:v>115</c:v>
                </c:pt>
                <c:pt idx="2196">
                  <c:v>98</c:v>
                </c:pt>
                <c:pt idx="2197">
                  <c:v>105</c:v>
                </c:pt>
                <c:pt idx="2198">
                  <c:v>127</c:v>
                </c:pt>
                <c:pt idx="2199">
                  <c:v>82</c:v>
                </c:pt>
                <c:pt idx="2200">
                  <c:v>143</c:v>
                </c:pt>
                <c:pt idx="2201">
                  <c:v>103</c:v>
                </c:pt>
                <c:pt idx="2202">
                  <c:v>104</c:v>
                </c:pt>
                <c:pt idx="2203">
                  <c:v>98</c:v>
                </c:pt>
                <c:pt idx="2204">
                  <c:v>92</c:v>
                </c:pt>
                <c:pt idx="2205">
                  <c:v>123</c:v>
                </c:pt>
                <c:pt idx="2206">
                  <c:v>88</c:v>
                </c:pt>
                <c:pt idx="2207">
                  <c:v>158</c:v>
                </c:pt>
                <c:pt idx="2208">
                  <c:v>128</c:v>
                </c:pt>
                <c:pt idx="2209">
                  <c:v>107</c:v>
                </c:pt>
                <c:pt idx="2210">
                  <c:v>91</c:v>
                </c:pt>
                <c:pt idx="2211">
                  <c:v>90</c:v>
                </c:pt>
                <c:pt idx="2212">
                  <c:v>115</c:v>
                </c:pt>
                <c:pt idx="2213">
                  <c:v>101</c:v>
                </c:pt>
                <c:pt idx="2214">
                  <c:v>113</c:v>
                </c:pt>
                <c:pt idx="2215">
                  <c:v>113</c:v>
                </c:pt>
                <c:pt idx="2216">
                  <c:v>87</c:v>
                </c:pt>
                <c:pt idx="2217">
                  <c:v>101</c:v>
                </c:pt>
                <c:pt idx="2218">
                  <c:v>111</c:v>
                </c:pt>
                <c:pt idx="2219">
                  <c:v>108</c:v>
                </c:pt>
                <c:pt idx="2220">
                  <c:v>105</c:v>
                </c:pt>
                <c:pt idx="2221">
                  <c:v>109</c:v>
                </c:pt>
                <c:pt idx="2222">
                  <c:v>109</c:v>
                </c:pt>
                <c:pt idx="2223">
                  <c:v>99</c:v>
                </c:pt>
                <c:pt idx="2224">
                  <c:v>98</c:v>
                </c:pt>
                <c:pt idx="2225">
                  <c:v>104</c:v>
                </c:pt>
                <c:pt idx="2226">
                  <c:v>109</c:v>
                </c:pt>
                <c:pt idx="2227">
                  <c:v>75</c:v>
                </c:pt>
                <c:pt idx="2228">
                  <c:v>119</c:v>
                </c:pt>
                <c:pt idx="2229">
                  <c:v>90</c:v>
                </c:pt>
                <c:pt idx="2230">
                  <c:v>97</c:v>
                </c:pt>
                <c:pt idx="2231">
                  <c:v>103</c:v>
                </c:pt>
                <c:pt idx="2232">
                  <c:v>89</c:v>
                </c:pt>
                <c:pt idx="2233">
                  <c:v>106</c:v>
                </c:pt>
                <c:pt idx="2234">
                  <c:v>96</c:v>
                </c:pt>
                <c:pt idx="2235">
                  <c:v>115</c:v>
                </c:pt>
                <c:pt idx="2236">
                  <c:v>104</c:v>
                </c:pt>
                <c:pt idx="2237">
                  <c:v>24</c:v>
                </c:pt>
                <c:pt idx="2238">
                  <c:v>108</c:v>
                </c:pt>
                <c:pt idx="2239">
                  <c:v>112</c:v>
                </c:pt>
                <c:pt idx="2240">
                  <c:v>104</c:v>
                </c:pt>
                <c:pt idx="2241">
                  <c:v>113</c:v>
                </c:pt>
                <c:pt idx="2242">
                  <c:v>98</c:v>
                </c:pt>
                <c:pt idx="2243">
                  <c:v>121</c:v>
                </c:pt>
                <c:pt idx="2244">
                  <c:v>114</c:v>
                </c:pt>
                <c:pt idx="2245">
                  <c:v>124</c:v>
                </c:pt>
                <c:pt idx="2246">
                  <c:v>148</c:v>
                </c:pt>
                <c:pt idx="2247">
                  <c:v>108</c:v>
                </c:pt>
                <c:pt idx="2248">
                  <c:v>95</c:v>
                </c:pt>
                <c:pt idx="2249">
                  <c:v>108</c:v>
                </c:pt>
                <c:pt idx="2250">
                  <c:v>68</c:v>
                </c:pt>
                <c:pt idx="2251">
                  <c:v>103</c:v>
                </c:pt>
                <c:pt idx="2252">
                  <c:v>99</c:v>
                </c:pt>
                <c:pt idx="2253">
                  <c:v>30</c:v>
                </c:pt>
                <c:pt idx="2254">
                  <c:v>88</c:v>
                </c:pt>
                <c:pt idx="2255">
                  <c:v>128</c:v>
                </c:pt>
                <c:pt idx="2256">
                  <c:v>124</c:v>
                </c:pt>
                <c:pt idx="2257">
                  <c:v>84</c:v>
                </c:pt>
                <c:pt idx="2258">
                  <c:v>122</c:v>
                </c:pt>
                <c:pt idx="2259">
                  <c:v>101</c:v>
                </c:pt>
                <c:pt idx="2260">
                  <c:v>98</c:v>
                </c:pt>
                <c:pt idx="2261">
                  <c:v>105</c:v>
                </c:pt>
                <c:pt idx="2262">
                  <c:v>225</c:v>
                </c:pt>
                <c:pt idx="2263">
                  <c:v>111</c:v>
                </c:pt>
                <c:pt idx="2264">
                  <c:v>88</c:v>
                </c:pt>
                <c:pt idx="2265">
                  <c:v>88</c:v>
                </c:pt>
                <c:pt idx="2266">
                  <c:v>94</c:v>
                </c:pt>
                <c:pt idx="2267">
                  <c:v>117</c:v>
                </c:pt>
                <c:pt idx="2268">
                  <c:v>95</c:v>
                </c:pt>
                <c:pt idx="2269">
                  <c:v>99</c:v>
                </c:pt>
                <c:pt idx="2270">
                  <c:v>96</c:v>
                </c:pt>
                <c:pt idx="2271">
                  <c:v>98</c:v>
                </c:pt>
                <c:pt idx="2272">
                  <c:v>123</c:v>
                </c:pt>
                <c:pt idx="2273">
                  <c:v>101</c:v>
                </c:pt>
                <c:pt idx="2274">
                  <c:v>102</c:v>
                </c:pt>
                <c:pt idx="2275">
                  <c:v>94</c:v>
                </c:pt>
                <c:pt idx="2276">
                  <c:v>102</c:v>
                </c:pt>
                <c:pt idx="2277">
                  <c:v>108</c:v>
                </c:pt>
                <c:pt idx="2278">
                  <c:v>116</c:v>
                </c:pt>
                <c:pt idx="2279">
                  <c:v>93</c:v>
                </c:pt>
                <c:pt idx="2280">
                  <c:v>102</c:v>
                </c:pt>
                <c:pt idx="2281">
                  <c:v>103</c:v>
                </c:pt>
                <c:pt idx="2282">
                  <c:v>115</c:v>
                </c:pt>
                <c:pt idx="2283">
                  <c:v>96</c:v>
                </c:pt>
                <c:pt idx="2284">
                  <c:v>98</c:v>
                </c:pt>
                <c:pt idx="2285">
                  <c:v>101</c:v>
                </c:pt>
                <c:pt idx="2286">
                  <c:v>106</c:v>
                </c:pt>
                <c:pt idx="2287">
                  <c:v>101</c:v>
                </c:pt>
                <c:pt idx="2288">
                  <c:v>87</c:v>
                </c:pt>
                <c:pt idx="2289">
                  <c:v>111</c:v>
                </c:pt>
                <c:pt idx="2290">
                  <c:v>99</c:v>
                </c:pt>
                <c:pt idx="2291">
                  <c:v>88</c:v>
                </c:pt>
                <c:pt idx="2292">
                  <c:v>83</c:v>
                </c:pt>
                <c:pt idx="2293">
                  <c:v>91</c:v>
                </c:pt>
                <c:pt idx="2294">
                  <c:v>108</c:v>
                </c:pt>
                <c:pt idx="2295">
                  <c:v>154</c:v>
                </c:pt>
                <c:pt idx="2296">
                  <c:v>148</c:v>
                </c:pt>
                <c:pt idx="2297">
                  <c:v>77</c:v>
                </c:pt>
                <c:pt idx="2298">
                  <c:v>110</c:v>
                </c:pt>
                <c:pt idx="2299">
                  <c:v>42</c:v>
                </c:pt>
                <c:pt idx="2300">
                  <c:v>83</c:v>
                </c:pt>
                <c:pt idx="2301">
                  <c:v>107</c:v>
                </c:pt>
                <c:pt idx="2302">
                  <c:v>100</c:v>
                </c:pt>
                <c:pt idx="2303">
                  <c:v>87</c:v>
                </c:pt>
                <c:pt idx="2304">
                  <c:v>154</c:v>
                </c:pt>
                <c:pt idx="2305">
                  <c:v>106</c:v>
                </c:pt>
                <c:pt idx="2306">
                  <c:v>99</c:v>
                </c:pt>
                <c:pt idx="2307">
                  <c:v>100</c:v>
                </c:pt>
                <c:pt idx="2308">
                  <c:v>116</c:v>
                </c:pt>
                <c:pt idx="2309">
                  <c:v>94</c:v>
                </c:pt>
                <c:pt idx="2310">
                  <c:v>111</c:v>
                </c:pt>
                <c:pt idx="2311">
                  <c:v>100</c:v>
                </c:pt>
                <c:pt idx="2312">
                  <c:v>125</c:v>
                </c:pt>
                <c:pt idx="2313">
                  <c:v>114</c:v>
                </c:pt>
                <c:pt idx="2314">
                  <c:v>119</c:v>
                </c:pt>
                <c:pt idx="2315">
                  <c:v>135</c:v>
                </c:pt>
                <c:pt idx="2316">
                  <c:v>93</c:v>
                </c:pt>
                <c:pt idx="2317">
                  <c:v>114</c:v>
                </c:pt>
                <c:pt idx="2318">
                  <c:v>124</c:v>
                </c:pt>
                <c:pt idx="2319">
                  <c:v>134</c:v>
                </c:pt>
                <c:pt idx="2320">
                  <c:v>114</c:v>
                </c:pt>
                <c:pt idx="2321">
                  <c:v>124</c:v>
                </c:pt>
                <c:pt idx="2322">
                  <c:v>104</c:v>
                </c:pt>
                <c:pt idx="2323">
                  <c:v>118</c:v>
                </c:pt>
                <c:pt idx="2324">
                  <c:v>80</c:v>
                </c:pt>
                <c:pt idx="2325">
                  <c:v>107</c:v>
                </c:pt>
                <c:pt idx="2326">
                  <c:v>125</c:v>
                </c:pt>
                <c:pt idx="2327">
                  <c:v>115</c:v>
                </c:pt>
                <c:pt idx="2328">
                  <c:v>88</c:v>
                </c:pt>
                <c:pt idx="2329">
                  <c:v>122</c:v>
                </c:pt>
                <c:pt idx="2330">
                  <c:v>103</c:v>
                </c:pt>
                <c:pt idx="2331">
                  <c:v>101</c:v>
                </c:pt>
                <c:pt idx="2332">
                  <c:v>101</c:v>
                </c:pt>
                <c:pt idx="2333">
                  <c:v>107</c:v>
                </c:pt>
                <c:pt idx="2334">
                  <c:v>86</c:v>
                </c:pt>
                <c:pt idx="2335">
                  <c:v>118</c:v>
                </c:pt>
                <c:pt idx="2336">
                  <c:v>107</c:v>
                </c:pt>
                <c:pt idx="2337">
                  <c:v>100</c:v>
                </c:pt>
                <c:pt idx="2338">
                  <c:v>30</c:v>
                </c:pt>
                <c:pt idx="2339">
                  <c:v>110</c:v>
                </c:pt>
                <c:pt idx="2340">
                  <c:v>106</c:v>
                </c:pt>
                <c:pt idx="2341">
                  <c:v>7</c:v>
                </c:pt>
                <c:pt idx="2342">
                  <c:v>102</c:v>
                </c:pt>
                <c:pt idx="2343">
                  <c:v>98</c:v>
                </c:pt>
                <c:pt idx="2344">
                  <c:v>83</c:v>
                </c:pt>
                <c:pt idx="2345">
                  <c:v>153</c:v>
                </c:pt>
                <c:pt idx="2346">
                  <c:v>98</c:v>
                </c:pt>
                <c:pt idx="2347">
                  <c:v>105</c:v>
                </c:pt>
                <c:pt idx="2348">
                  <c:v>96</c:v>
                </c:pt>
                <c:pt idx="2349">
                  <c:v>105</c:v>
                </c:pt>
                <c:pt idx="2350">
                  <c:v>125</c:v>
                </c:pt>
                <c:pt idx="2351">
                  <c:v>184</c:v>
                </c:pt>
                <c:pt idx="2352">
                  <c:v>236</c:v>
                </c:pt>
                <c:pt idx="2353">
                  <c:v>97</c:v>
                </c:pt>
                <c:pt idx="2354">
                  <c:v>113</c:v>
                </c:pt>
                <c:pt idx="2355">
                  <c:v>95</c:v>
                </c:pt>
                <c:pt idx="2356">
                  <c:v>103</c:v>
                </c:pt>
                <c:pt idx="2357">
                  <c:v>91</c:v>
                </c:pt>
                <c:pt idx="2358">
                  <c:v>146</c:v>
                </c:pt>
                <c:pt idx="2359">
                  <c:v>116</c:v>
                </c:pt>
                <c:pt idx="2360">
                  <c:v>93</c:v>
                </c:pt>
                <c:pt idx="2361">
                  <c:v>113</c:v>
                </c:pt>
                <c:pt idx="2362">
                  <c:v>90</c:v>
                </c:pt>
                <c:pt idx="2363">
                  <c:v>101</c:v>
                </c:pt>
                <c:pt idx="2364">
                  <c:v>95</c:v>
                </c:pt>
                <c:pt idx="2365">
                  <c:v>109</c:v>
                </c:pt>
                <c:pt idx="2366">
                  <c:v>43</c:v>
                </c:pt>
                <c:pt idx="2367">
                  <c:v>85</c:v>
                </c:pt>
                <c:pt idx="2368">
                  <c:v>101</c:v>
                </c:pt>
                <c:pt idx="2369">
                  <c:v>125</c:v>
                </c:pt>
                <c:pt idx="2370">
                  <c:v>118</c:v>
                </c:pt>
                <c:pt idx="2371">
                  <c:v>132</c:v>
                </c:pt>
                <c:pt idx="2372">
                  <c:v>131</c:v>
                </c:pt>
                <c:pt idx="2373">
                  <c:v>129</c:v>
                </c:pt>
                <c:pt idx="2374">
                  <c:v>100</c:v>
                </c:pt>
                <c:pt idx="2375">
                  <c:v>172</c:v>
                </c:pt>
                <c:pt idx="2376">
                  <c:v>97</c:v>
                </c:pt>
                <c:pt idx="2377">
                  <c:v>121</c:v>
                </c:pt>
                <c:pt idx="2378">
                  <c:v>92</c:v>
                </c:pt>
                <c:pt idx="2379">
                  <c:v>116</c:v>
                </c:pt>
                <c:pt idx="2380">
                  <c:v>110</c:v>
                </c:pt>
                <c:pt idx="2381">
                  <c:v>90</c:v>
                </c:pt>
                <c:pt idx="2382">
                  <c:v>81</c:v>
                </c:pt>
                <c:pt idx="2383">
                  <c:v>97</c:v>
                </c:pt>
                <c:pt idx="2384">
                  <c:v>107</c:v>
                </c:pt>
                <c:pt idx="2385">
                  <c:v>118</c:v>
                </c:pt>
                <c:pt idx="2386">
                  <c:v>100</c:v>
                </c:pt>
                <c:pt idx="2387">
                  <c:v>97</c:v>
                </c:pt>
                <c:pt idx="2388">
                  <c:v>114</c:v>
                </c:pt>
                <c:pt idx="2389">
                  <c:v>130</c:v>
                </c:pt>
                <c:pt idx="2390">
                  <c:v>82</c:v>
                </c:pt>
                <c:pt idx="2391">
                  <c:v>96</c:v>
                </c:pt>
                <c:pt idx="2392">
                  <c:v>105</c:v>
                </c:pt>
                <c:pt idx="2393">
                  <c:v>122</c:v>
                </c:pt>
                <c:pt idx="2394">
                  <c:v>88</c:v>
                </c:pt>
                <c:pt idx="2395">
                  <c:v>110</c:v>
                </c:pt>
                <c:pt idx="2396">
                  <c:v>103</c:v>
                </c:pt>
                <c:pt idx="2397">
                  <c:v>106</c:v>
                </c:pt>
                <c:pt idx="2398">
                  <c:v>98</c:v>
                </c:pt>
                <c:pt idx="2399">
                  <c:v>68</c:v>
                </c:pt>
                <c:pt idx="2400">
                  <c:v>94</c:v>
                </c:pt>
                <c:pt idx="2401">
                  <c:v>99</c:v>
                </c:pt>
                <c:pt idx="2402">
                  <c:v>107</c:v>
                </c:pt>
                <c:pt idx="2403">
                  <c:v>180</c:v>
                </c:pt>
                <c:pt idx="2404">
                  <c:v>89</c:v>
                </c:pt>
                <c:pt idx="2405">
                  <c:v>97</c:v>
                </c:pt>
                <c:pt idx="2406">
                  <c:v>113</c:v>
                </c:pt>
                <c:pt idx="2407">
                  <c:v>131</c:v>
                </c:pt>
                <c:pt idx="2408">
                  <c:v>44</c:v>
                </c:pt>
                <c:pt idx="2409">
                  <c:v>103</c:v>
                </c:pt>
                <c:pt idx="2410">
                  <c:v>119</c:v>
                </c:pt>
                <c:pt idx="2411">
                  <c:v>98</c:v>
                </c:pt>
                <c:pt idx="2412">
                  <c:v>111</c:v>
                </c:pt>
                <c:pt idx="2413">
                  <c:v>94</c:v>
                </c:pt>
                <c:pt idx="2414">
                  <c:v>122</c:v>
                </c:pt>
                <c:pt idx="2415">
                  <c:v>81</c:v>
                </c:pt>
                <c:pt idx="2416">
                  <c:v>89</c:v>
                </c:pt>
                <c:pt idx="2417">
                  <c:v>106</c:v>
                </c:pt>
                <c:pt idx="2418">
                  <c:v>122</c:v>
                </c:pt>
                <c:pt idx="2419">
                  <c:v>86</c:v>
                </c:pt>
                <c:pt idx="2420">
                  <c:v>103</c:v>
                </c:pt>
                <c:pt idx="2421">
                  <c:v>121</c:v>
                </c:pt>
                <c:pt idx="2422">
                  <c:v>109</c:v>
                </c:pt>
                <c:pt idx="2423">
                  <c:v>109</c:v>
                </c:pt>
                <c:pt idx="2424">
                  <c:v>123</c:v>
                </c:pt>
                <c:pt idx="2425">
                  <c:v>94</c:v>
                </c:pt>
                <c:pt idx="2426">
                  <c:v>94</c:v>
                </c:pt>
                <c:pt idx="2427">
                  <c:v>115</c:v>
                </c:pt>
                <c:pt idx="2428">
                  <c:v>107</c:v>
                </c:pt>
                <c:pt idx="2429">
                  <c:v>91</c:v>
                </c:pt>
                <c:pt idx="2430">
                  <c:v>125</c:v>
                </c:pt>
                <c:pt idx="2431">
                  <c:v>122</c:v>
                </c:pt>
                <c:pt idx="2432">
                  <c:v>102</c:v>
                </c:pt>
                <c:pt idx="2433">
                  <c:v>90</c:v>
                </c:pt>
                <c:pt idx="2434">
                  <c:v>98</c:v>
                </c:pt>
                <c:pt idx="2435">
                  <c:v>109</c:v>
                </c:pt>
                <c:pt idx="2436">
                  <c:v>107</c:v>
                </c:pt>
                <c:pt idx="2437">
                  <c:v>90</c:v>
                </c:pt>
                <c:pt idx="2438">
                  <c:v>112</c:v>
                </c:pt>
                <c:pt idx="2439">
                  <c:v>94</c:v>
                </c:pt>
                <c:pt idx="2440">
                  <c:v>105</c:v>
                </c:pt>
                <c:pt idx="2441">
                  <c:v>104</c:v>
                </c:pt>
                <c:pt idx="2442">
                  <c:v>112</c:v>
                </c:pt>
                <c:pt idx="2443">
                  <c:v>108</c:v>
                </c:pt>
                <c:pt idx="2444">
                  <c:v>112</c:v>
                </c:pt>
                <c:pt idx="2445">
                  <c:v>127</c:v>
                </c:pt>
                <c:pt idx="2446">
                  <c:v>111</c:v>
                </c:pt>
                <c:pt idx="2447">
                  <c:v>126</c:v>
                </c:pt>
                <c:pt idx="2448">
                  <c:v>114</c:v>
                </c:pt>
                <c:pt idx="2449">
                  <c:v>99</c:v>
                </c:pt>
                <c:pt idx="2450">
                  <c:v>150</c:v>
                </c:pt>
                <c:pt idx="2451">
                  <c:v>117</c:v>
                </c:pt>
                <c:pt idx="2452">
                  <c:v>112</c:v>
                </c:pt>
                <c:pt idx="2453">
                  <c:v>108</c:v>
                </c:pt>
                <c:pt idx="2454">
                  <c:v>116</c:v>
                </c:pt>
                <c:pt idx="2455">
                  <c:v>60</c:v>
                </c:pt>
                <c:pt idx="2456">
                  <c:v>144</c:v>
                </c:pt>
                <c:pt idx="2457">
                  <c:v>92</c:v>
                </c:pt>
                <c:pt idx="2458">
                  <c:v>93</c:v>
                </c:pt>
                <c:pt idx="2459">
                  <c:v>103</c:v>
                </c:pt>
                <c:pt idx="2460">
                  <c:v>93</c:v>
                </c:pt>
                <c:pt idx="2461">
                  <c:v>98</c:v>
                </c:pt>
                <c:pt idx="2462">
                  <c:v>334</c:v>
                </c:pt>
                <c:pt idx="2463">
                  <c:v>114</c:v>
                </c:pt>
                <c:pt idx="2464">
                  <c:v>121</c:v>
                </c:pt>
                <c:pt idx="2465">
                  <c:v>87</c:v>
                </c:pt>
                <c:pt idx="2466">
                  <c:v>92</c:v>
                </c:pt>
                <c:pt idx="2467">
                  <c:v>105</c:v>
                </c:pt>
                <c:pt idx="2468">
                  <c:v>90</c:v>
                </c:pt>
                <c:pt idx="2469">
                  <c:v>89</c:v>
                </c:pt>
                <c:pt idx="2470">
                  <c:v>114</c:v>
                </c:pt>
                <c:pt idx="2471">
                  <c:v>119</c:v>
                </c:pt>
                <c:pt idx="2472">
                  <c:v>103</c:v>
                </c:pt>
                <c:pt idx="2473">
                  <c:v>91</c:v>
                </c:pt>
                <c:pt idx="2474">
                  <c:v>98</c:v>
                </c:pt>
                <c:pt idx="2475">
                  <c:v>80</c:v>
                </c:pt>
                <c:pt idx="2476">
                  <c:v>121</c:v>
                </c:pt>
                <c:pt idx="2477">
                  <c:v>94</c:v>
                </c:pt>
                <c:pt idx="2478">
                  <c:v>93</c:v>
                </c:pt>
                <c:pt idx="2479">
                  <c:v>93</c:v>
                </c:pt>
                <c:pt idx="2480">
                  <c:v>116</c:v>
                </c:pt>
                <c:pt idx="2481">
                  <c:v>101</c:v>
                </c:pt>
                <c:pt idx="2482">
                  <c:v>154</c:v>
                </c:pt>
                <c:pt idx="2483">
                  <c:v>170</c:v>
                </c:pt>
                <c:pt idx="2484">
                  <c:v>99</c:v>
                </c:pt>
                <c:pt idx="2485">
                  <c:v>104</c:v>
                </c:pt>
                <c:pt idx="2486">
                  <c:v>126</c:v>
                </c:pt>
                <c:pt idx="2487">
                  <c:v>110</c:v>
                </c:pt>
                <c:pt idx="2488">
                  <c:v>101</c:v>
                </c:pt>
                <c:pt idx="2489">
                  <c:v>80</c:v>
                </c:pt>
                <c:pt idx="2490">
                  <c:v>87</c:v>
                </c:pt>
                <c:pt idx="2491">
                  <c:v>123</c:v>
                </c:pt>
                <c:pt idx="2492">
                  <c:v>109</c:v>
                </c:pt>
                <c:pt idx="2493">
                  <c:v>90</c:v>
                </c:pt>
                <c:pt idx="2494">
                  <c:v>96</c:v>
                </c:pt>
                <c:pt idx="2495">
                  <c:v>125</c:v>
                </c:pt>
                <c:pt idx="2496">
                  <c:v>82</c:v>
                </c:pt>
                <c:pt idx="2497">
                  <c:v>86</c:v>
                </c:pt>
                <c:pt idx="2498">
                  <c:v>108</c:v>
                </c:pt>
                <c:pt idx="2499">
                  <c:v>98</c:v>
                </c:pt>
                <c:pt idx="2500">
                  <c:v>129</c:v>
                </c:pt>
                <c:pt idx="2501">
                  <c:v>99</c:v>
                </c:pt>
                <c:pt idx="2502">
                  <c:v>105</c:v>
                </c:pt>
                <c:pt idx="2503">
                  <c:v>112</c:v>
                </c:pt>
                <c:pt idx="2504">
                  <c:v>108</c:v>
                </c:pt>
                <c:pt idx="2505">
                  <c:v>121</c:v>
                </c:pt>
                <c:pt idx="2506">
                  <c:v>89</c:v>
                </c:pt>
                <c:pt idx="2507">
                  <c:v>89</c:v>
                </c:pt>
                <c:pt idx="2508">
                  <c:v>73</c:v>
                </c:pt>
                <c:pt idx="2509">
                  <c:v>132</c:v>
                </c:pt>
                <c:pt idx="2510">
                  <c:v>154</c:v>
                </c:pt>
                <c:pt idx="2511">
                  <c:v>96</c:v>
                </c:pt>
                <c:pt idx="2512">
                  <c:v>98</c:v>
                </c:pt>
                <c:pt idx="2513">
                  <c:v>107</c:v>
                </c:pt>
                <c:pt idx="2514">
                  <c:v>134</c:v>
                </c:pt>
                <c:pt idx="2515">
                  <c:v>94</c:v>
                </c:pt>
                <c:pt idx="2516">
                  <c:v>122</c:v>
                </c:pt>
                <c:pt idx="2517">
                  <c:v>128</c:v>
                </c:pt>
                <c:pt idx="2518">
                  <c:v>97</c:v>
                </c:pt>
                <c:pt idx="2519">
                  <c:v>110</c:v>
                </c:pt>
                <c:pt idx="2520">
                  <c:v>102</c:v>
                </c:pt>
                <c:pt idx="2521">
                  <c:v>98</c:v>
                </c:pt>
                <c:pt idx="2522">
                  <c:v>120</c:v>
                </c:pt>
                <c:pt idx="2523">
                  <c:v>160</c:v>
                </c:pt>
                <c:pt idx="2524">
                  <c:v>80</c:v>
                </c:pt>
                <c:pt idx="2525">
                  <c:v>91</c:v>
                </c:pt>
                <c:pt idx="2526">
                  <c:v>83</c:v>
                </c:pt>
                <c:pt idx="2527">
                  <c:v>102</c:v>
                </c:pt>
                <c:pt idx="2528">
                  <c:v>122</c:v>
                </c:pt>
                <c:pt idx="2529">
                  <c:v>110</c:v>
                </c:pt>
                <c:pt idx="2530">
                  <c:v>126</c:v>
                </c:pt>
                <c:pt idx="2531">
                  <c:v>136</c:v>
                </c:pt>
                <c:pt idx="2532">
                  <c:v>120</c:v>
                </c:pt>
                <c:pt idx="2533">
                  <c:v>108</c:v>
                </c:pt>
                <c:pt idx="2534">
                  <c:v>126</c:v>
                </c:pt>
                <c:pt idx="2535">
                  <c:v>128</c:v>
                </c:pt>
                <c:pt idx="2536">
                  <c:v>113</c:v>
                </c:pt>
                <c:pt idx="2537">
                  <c:v>89</c:v>
                </c:pt>
                <c:pt idx="2538">
                  <c:v>129</c:v>
                </c:pt>
                <c:pt idx="2539">
                  <c:v>94</c:v>
                </c:pt>
                <c:pt idx="2540">
                  <c:v>106</c:v>
                </c:pt>
                <c:pt idx="2541">
                  <c:v>100</c:v>
                </c:pt>
                <c:pt idx="2542">
                  <c:v>89</c:v>
                </c:pt>
                <c:pt idx="2543">
                  <c:v>94</c:v>
                </c:pt>
                <c:pt idx="2544">
                  <c:v>83</c:v>
                </c:pt>
                <c:pt idx="2545">
                  <c:v>111</c:v>
                </c:pt>
                <c:pt idx="2546">
                  <c:v>80</c:v>
                </c:pt>
                <c:pt idx="2547">
                  <c:v>112</c:v>
                </c:pt>
                <c:pt idx="2548">
                  <c:v>60</c:v>
                </c:pt>
                <c:pt idx="2549">
                  <c:v>94</c:v>
                </c:pt>
                <c:pt idx="2550">
                  <c:v>130</c:v>
                </c:pt>
                <c:pt idx="2551">
                  <c:v>91</c:v>
                </c:pt>
                <c:pt idx="2552">
                  <c:v>91</c:v>
                </c:pt>
                <c:pt idx="2553">
                  <c:v>110</c:v>
                </c:pt>
                <c:pt idx="2554">
                  <c:v>121</c:v>
                </c:pt>
                <c:pt idx="2555">
                  <c:v>114</c:v>
                </c:pt>
                <c:pt idx="2556">
                  <c:v>96</c:v>
                </c:pt>
                <c:pt idx="2557">
                  <c:v>270</c:v>
                </c:pt>
                <c:pt idx="2558">
                  <c:v>100</c:v>
                </c:pt>
                <c:pt idx="2559">
                  <c:v>94</c:v>
                </c:pt>
                <c:pt idx="2560">
                  <c:v>109</c:v>
                </c:pt>
                <c:pt idx="2561">
                  <c:v>107</c:v>
                </c:pt>
                <c:pt idx="2562">
                  <c:v>96</c:v>
                </c:pt>
                <c:pt idx="2563">
                  <c:v>88</c:v>
                </c:pt>
                <c:pt idx="2564">
                  <c:v>110</c:v>
                </c:pt>
                <c:pt idx="2565">
                  <c:v>113</c:v>
                </c:pt>
                <c:pt idx="2566">
                  <c:v>101</c:v>
                </c:pt>
                <c:pt idx="2567">
                  <c:v>105</c:v>
                </c:pt>
                <c:pt idx="2568">
                  <c:v>125</c:v>
                </c:pt>
                <c:pt idx="2569">
                  <c:v>100</c:v>
                </c:pt>
                <c:pt idx="2570">
                  <c:v>97</c:v>
                </c:pt>
                <c:pt idx="2571">
                  <c:v>108</c:v>
                </c:pt>
                <c:pt idx="2572">
                  <c:v>112</c:v>
                </c:pt>
                <c:pt idx="2573">
                  <c:v>112</c:v>
                </c:pt>
                <c:pt idx="2574">
                  <c:v>95</c:v>
                </c:pt>
                <c:pt idx="2575">
                  <c:v>110</c:v>
                </c:pt>
                <c:pt idx="2576">
                  <c:v>118</c:v>
                </c:pt>
                <c:pt idx="2577">
                  <c:v>97</c:v>
                </c:pt>
                <c:pt idx="2578">
                  <c:v>120</c:v>
                </c:pt>
                <c:pt idx="2579">
                  <c:v>135</c:v>
                </c:pt>
                <c:pt idx="2580">
                  <c:v>101</c:v>
                </c:pt>
                <c:pt idx="2581">
                  <c:v>92</c:v>
                </c:pt>
                <c:pt idx="2582">
                  <c:v>106</c:v>
                </c:pt>
                <c:pt idx="2583">
                  <c:v>92</c:v>
                </c:pt>
                <c:pt idx="2584">
                  <c:v>161</c:v>
                </c:pt>
                <c:pt idx="2585">
                  <c:v>92</c:v>
                </c:pt>
                <c:pt idx="2586">
                  <c:v>93</c:v>
                </c:pt>
                <c:pt idx="2587">
                  <c:v>110</c:v>
                </c:pt>
                <c:pt idx="2588">
                  <c:v>122</c:v>
                </c:pt>
                <c:pt idx="2589">
                  <c:v>91</c:v>
                </c:pt>
                <c:pt idx="2590">
                  <c:v>45</c:v>
                </c:pt>
                <c:pt idx="2591">
                  <c:v>115</c:v>
                </c:pt>
                <c:pt idx="2592">
                  <c:v>94</c:v>
                </c:pt>
                <c:pt idx="2593">
                  <c:v>93</c:v>
                </c:pt>
                <c:pt idx="2594">
                  <c:v>94</c:v>
                </c:pt>
                <c:pt idx="2595">
                  <c:v>95</c:v>
                </c:pt>
                <c:pt idx="2596">
                  <c:v>105</c:v>
                </c:pt>
                <c:pt idx="2597">
                  <c:v>103</c:v>
                </c:pt>
                <c:pt idx="2598">
                  <c:v>102</c:v>
                </c:pt>
                <c:pt idx="2599">
                  <c:v>116</c:v>
                </c:pt>
                <c:pt idx="2600">
                  <c:v>110</c:v>
                </c:pt>
                <c:pt idx="2601">
                  <c:v>120</c:v>
                </c:pt>
                <c:pt idx="2602">
                  <c:v>122</c:v>
                </c:pt>
                <c:pt idx="2603">
                  <c:v>118</c:v>
                </c:pt>
                <c:pt idx="2604">
                  <c:v>107</c:v>
                </c:pt>
                <c:pt idx="2605">
                  <c:v>45</c:v>
                </c:pt>
                <c:pt idx="2606">
                  <c:v>102</c:v>
                </c:pt>
                <c:pt idx="2607">
                  <c:v>154</c:v>
                </c:pt>
                <c:pt idx="2608">
                  <c:v>103</c:v>
                </c:pt>
                <c:pt idx="2609">
                  <c:v>141</c:v>
                </c:pt>
                <c:pt idx="2610">
                  <c:v>114</c:v>
                </c:pt>
                <c:pt idx="2611">
                  <c:v>109</c:v>
                </c:pt>
                <c:pt idx="2612">
                  <c:v>124</c:v>
                </c:pt>
                <c:pt idx="2613">
                  <c:v>94</c:v>
                </c:pt>
                <c:pt idx="2614">
                  <c:v>100</c:v>
                </c:pt>
                <c:pt idx="2615">
                  <c:v>101</c:v>
                </c:pt>
                <c:pt idx="2616">
                  <c:v>98</c:v>
                </c:pt>
                <c:pt idx="2617">
                  <c:v>102</c:v>
                </c:pt>
                <c:pt idx="2618">
                  <c:v>94</c:v>
                </c:pt>
                <c:pt idx="2619">
                  <c:v>92</c:v>
                </c:pt>
                <c:pt idx="2620">
                  <c:v>113</c:v>
                </c:pt>
                <c:pt idx="2621">
                  <c:v>115</c:v>
                </c:pt>
                <c:pt idx="2622">
                  <c:v>95</c:v>
                </c:pt>
                <c:pt idx="2623">
                  <c:v>87</c:v>
                </c:pt>
                <c:pt idx="2624">
                  <c:v>88</c:v>
                </c:pt>
                <c:pt idx="2625">
                  <c:v>183</c:v>
                </c:pt>
                <c:pt idx="2626">
                  <c:v>97</c:v>
                </c:pt>
                <c:pt idx="2627">
                  <c:v>94</c:v>
                </c:pt>
                <c:pt idx="2628">
                  <c:v>112</c:v>
                </c:pt>
                <c:pt idx="2629">
                  <c:v>98</c:v>
                </c:pt>
                <c:pt idx="2630">
                  <c:v>104</c:v>
                </c:pt>
                <c:pt idx="2631">
                  <c:v>118</c:v>
                </c:pt>
                <c:pt idx="2632">
                  <c:v>120</c:v>
                </c:pt>
                <c:pt idx="2633">
                  <c:v>99</c:v>
                </c:pt>
                <c:pt idx="2634">
                  <c:v>109</c:v>
                </c:pt>
                <c:pt idx="2635">
                  <c:v>105</c:v>
                </c:pt>
                <c:pt idx="2636">
                  <c:v>106</c:v>
                </c:pt>
                <c:pt idx="2637">
                  <c:v>123</c:v>
                </c:pt>
                <c:pt idx="2638">
                  <c:v>86</c:v>
                </c:pt>
                <c:pt idx="2639">
                  <c:v>120</c:v>
                </c:pt>
                <c:pt idx="2640">
                  <c:v>227</c:v>
                </c:pt>
                <c:pt idx="2641">
                  <c:v>119</c:v>
                </c:pt>
                <c:pt idx="2642">
                  <c:v>115</c:v>
                </c:pt>
                <c:pt idx="2643">
                  <c:v>114</c:v>
                </c:pt>
                <c:pt idx="2644">
                  <c:v>90</c:v>
                </c:pt>
                <c:pt idx="2645">
                  <c:v>94</c:v>
                </c:pt>
                <c:pt idx="2646">
                  <c:v>106</c:v>
                </c:pt>
                <c:pt idx="2647">
                  <c:v>98</c:v>
                </c:pt>
                <c:pt idx="2648">
                  <c:v>126</c:v>
                </c:pt>
                <c:pt idx="2649">
                  <c:v>100</c:v>
                </c:pt>
                <c:pt idx="2650">
                  <c:v>89</c:v>
                </c:pt>
                <c:pt idx="2651">
                  <c:v>111</c:v>
                </c:pt>
                <c:pt idx="2652">
                  <c:v>100</c:v>
                </c:pt>
                <c:pt idx="2653">
                  <c:v>115</c:v>
                </c:pt>
                <c:pt idx="2654">
                  <c:v>106</c:v>
                </c:pt>
                <c:pt idx="2655">
                  <c:v>124</c:v>
                </c:pt>
                <c:pt idx="2656">
                  <c:v>107</c:v>
                </c:pt>
                <c:pt idx="2657">
                  <c:v>99</c:v>
                </c:pt>
                <c:pt idx="2658">
                  <c:v>90</c:v>
                </c:pt>
                <c:pt idx="2659">
                  <c:v>101</c:v>
                </c:pt>
                <c:pt idx="2660">
                  <c:v>119</c:v>
                </c:pt>
                <c:pt idx="2661">
                  <c:v>103</c:v>
                </c:pt>
                <c:pt idx="2662">
                  <c:v>134</c:v>
                </c:pt>
                <c:pt idx="2663">
                  <c:v>155</c:v>
                </c:pt>
                <c:pt idx="2664">
                  <c:v>94</c:v>
                </c:pt>
                <c:pt idx="2665">
                  <c:v>95</c:v>
                </c:pt>
                <c:pt idx="2666">
                  <c:v>89</c:v>
                </c:pt>
                <c:pt idx="2667">
                  <c:v>97</c:v>
                </c:pt>
                <c:pt idx="2668">
                  <c:v>90</c:v>
                </c:pt>
                <c:pt idx="2669">
                  <c:v>92</c:v>
                </c:pt>
                <c:pt idx="2670">
                  <c:v>100</c:v>
                </c:pt>
                <c:pt idx="2671">
                  <c:v>117</c:v>
                </c:pt>
                <c:pt idx="2672">
                  <c:v>84</c:v>
                </c:pt>
                <c:pt idx="2673">
                  <c:v>140</c:v>
                </c:pt>
                <c:pt idx="2674">
                  <c:v>108</c:v>
                </c:pt>
                <c:pt idx="2675">
                  <c:v>109</c:v>
                </c:pt>
                <c:pt idx="2676">
                  <c:v>131</c:v>
                </c:pt>
                <c:pt idx="2677">
                  <c:v>114</c:v>
                </c:pt>
                <c:pt idx="2678">
                  <c:v>97</c:v>
                </c:pt>
                <c:pt idx="2679">
                  <c:v>122</c:v>
                </c:pt>
                <c:pt idx="2680">
                  <c:v>87</c:v>
                </c:pt>
                <c:pt idx="2681">
                  <c:v>85</c:v>
                </c:pt>
                <c:pt idx="2682">
                  <c:v>85</c:v>
                </c:pt>
                <c:pt idx="2683">
                  <c:v>101</c:v>
                </c:pt>
                <c:pt idx="2684">
                  <c:v>121</c:v>
                </c:pt>
                <c:pt idx="2685">
                  <c:v>107</c:v>
                </c:pt>
                <c:pt idx="2686">
                  <c:v>111</c:v>
                </c:pt>
                <c:pt idx="2687">
                  <c:v>92</c:v>
                </c:pt>
                <c:pt idx="2688">
                  <c:v>97</c:v>
                </c:pt>
                <c:pt idx="2689">
                  <c:v>97</c:v>
                </c:pt>
                <c:pt idx="2690">
                  <c:v>125</c:v>
                </c:pt>
                <c:pt idx="2691">
                  <c:v>124</c:v>
                </c:pt>
                <c:pt idx="2692">
                  <c:v>76</c:v>
                </c:pt>
                <c:pt idx="2693">
                  <c:v>107</c:v>
                </c:pt>
                <c:pt idx="2694">
                  <c:v>91</c:v>
                </c:pt>
                <c:pt idx="2695">
                  <c:v>96</c:v>
                </c:pt>
                <c:pt idx="2696">
                  <c:v>142</c:v>
                </c:pt>
                <c:pt idx="2697">
                  <c:v>103</c:v>
                </c:pt>
                <c:pt idx="2698">
                  <c:v>60</c:v>
                </c:pt>
                <c:pt idx="2699">
                  <c:v>117</c:v>
                </c:pt>
                <c:pt idx="2700">
                  <c:v>116</c:v>
                </c:pt>
                <c:pt idx="2701">
                  <c:v>118</c:v>
                </c:pt>
                <c:pt idx="2702">
                  <c:v>108</c:v>
                </c:pt>
                <c:pt idx="2703">
                  <c:v>94</c:v>
                </c:pt>
                <c:pt idx="2704">
                  <c:v>97</c:v>
                </c:pt>
                <c:pt idx="2705">
                  <c:v>97</c:v>
                </c:pt>
                <c:pt idx="2706">
                  <c:v>99</c:v>
                </c:pt>
                <c:pt idx="2707">
                  <c:v>91</c:v>
                </c:pt>
                <c:pt idx="2708">
                  <c:v>107</c:v>
                </c:pt>
                <c:pt idx="2709">
                  <c:v>95</c:v>
                </c:pt>
                <c:pt idx="2710">
                  <c:v>102</c:v>
                </c:pt>
                <c:pt idx="2711">
                  <c:v>88</c:v>
                </c:pt>
                <c:pt idx="2712">
                  <c:v>106</c:v>
                </c:pt>
                <c:pt idx="2713">
                  <c:v>92</c:v>
                </c:pt>
                <c:pt idx="2714">
                  <c:v>105</c:v>
                </c:pt>
                <c:pt idx="2715">
                  <c:v>107</c:v>
                </c:pt>
                <c:pt idx="2716">
                  <c:v>120</c:v>
                </c:pt>
                <c:pt idx="2717">
                  <c:v>103</c:v>
                </c:pt>
                <c:pt idx="2718">
                  <c:v>92</c:v>
                </c:pt>
                <c:pt idx="2719">
                  <c:v>147</c:v>
                </c:pt>
                <c:pt idx="2720">
                  <c:v>98</c:v>
                </c:pt>
                <c:pt idx="2721">
                  <c:v>98</c:v>
                </c:pt>
                <c:pt idx="2722">
                  <c:v>103</c:v>
                </c:pt>
                <c:pt idx="2723">
                  <c:v>286</c:v>
                </c:pt>
                <c:pt idx="2724">
                  <c:v>111</c:v>
                </c:pt>
                <c:pt idx="2725">
                  <c:v>98</c:v>
                </c:pt>
                <c:pt idx="2726">
                  <c:v>111</c:v>
                </c:pt>
                <c:pt idx="2727">
                  <c:v>111</c:v>
                </c:pt>
                <c:pt idx="2728">
                  <c:v>100</c:v>
                </c:pt>
                <c:pt idx="2729">
                  <c:v>116</c:v>
                </c:pt>
                <c:pt idx="2730">
                  <c:v>145</c:v>
                </c:pt>
                <c:pt idx="2731">
                  <c:v>84</c:v>
                </c:pt>
                <c:pt idx="2732">
                  <c:v>115</c:v>
                </c:pt>
                <c:pt idx="2733">
                  <c:v>105</c:v>
                </c:pt>
                <c:pt idx="2734">
                  <c:v>98</c:v>
                </c:pt>
                <c:pt idx="2735">
                  <c:v>99</c:v>
                </c:pt>
                <c:pt idx="2736">
                  <c:v>110</c:v>
                </c:pt>
                <c:pt idx="2737">
                  <c:v>97</c:v>
                </c:pt>
                <c:pt idx="2738">
                  <c:v>88</c:v>
                </c:pt>
                <c:pt idx="2739">
                  <c:v>103</c:v>
                </c:pt>
                <c:pt idx="2740">
                  <c:v>104</c:v>
                </c:pt>
                <c:pt idx="2741">
                  <c:v>90</c:v>
                </c:pt>
                <c:pt idx="2742">
                  <c:v>105</c:v>
                </c:pt>
                <c:pt idx="2743">
                  <c:v>93</c:v>
                </c:pt>
                <c:pt idx="2744">
                  <c:v>141</c:v>
                </c:pt>
                <c:pt idx="2745">
                  <c:v>85</c:v>
                </c:pt>
                <c:pt idx="2746">
                  <c:v>109</c:v>
                </c:pt>
                <c:pt idx="2747">
                  <c:v>105</c:v>
                </c:pt>
                <c:pt idx="2748">
                  <c:v>98</c:v>
                </c:pt>
                <c:pt idx="2749">
                  <c:v>119</c:v>
                </c:pt>
                <c:pt idx="2750">
                  <c:v>124</c:v>
                </c:pt>
                <c:pt idx="2751">
                  <c:v>101</c:v>
                </c:pt>
                <c:pt idx="2752">
                  <c:v>115</c:v>
                </c:pt>
                <c:pt idx="2753">
                  <c:v>120</c:v>
                </c:pt>
                <c:pt idx="2754">
                  <c:v>111</c:v>
                </c:pt>
                <c:pt idx="2755">
                  <c:v>94</c:v>
                </c:pt>
                <c:pt idx="2756">
                  <c:v>131</c:v>
                </c:pt>
                <c:pt idx="2757">
                  <c:v>139</c:v>
                </c:pt>
                <c:pt idx="2758">
                  <c:v>120</c:v>
                </c:pt>
                <c:pt idx="2759">
                  <c:v>119</c:v>
                </c:pt>
                <c:pt idx="2760">
                  <c:v>125</c:v>
                </c:pt>
                <c:pt idx="2761">
                  <c:v>65</c:v>
                </c:pt>
                <c:pt idx="2762">
                  <c:v>108</c:v>
                </c:pt>
                <c:pt idx="2763">
                  <c:v>101</c:v>
                </c:pt>
                <c:pt idx="2764">
                  <c:v>145</c:v>
                </c:pt>
                <c:pt idx="2765">
                  <c:v>98</c:v>
                </c:pt>
                <c:pt idx="2766">
                  <c:v>101</c:v>
                </c:pt>
                <c:pt idx="2767">
                  <c:v>92</c:v>
                </c:pt>
                <c:pt idx="2768">
                  <c:v>93</c:v>
                </c:pt>
                <c:pt idx="2769">
                  <c:v>109</c:v>
                </c:pt>
                <c:pt idx="2770">
                  <c:v>123</c:v>
                </c:pt>
                <c:pt idx="2771">
                  <c:v>60</c:v>
                </c:pt>
                <c:pt idx="2772">
                  <c:v>99</c:v>
                </c:pt>
                <c:pt idx="2773">
                  <c:v>119</c:v>
                </c:pt>
                <c:pt idx="2774">
                  <c:v>110</c:v>
                </c:pt>
                <c:pt idx="2775">
                  <c:v>107</c:v>
                </c:pt>
                <c:pt idx="2776">
                  <c:v>81</c:v>
                </c:pt>
                <c:pt idx="2777">
                  <c:v>105</c:v>
                </c:pt>
                <c:pt idx="2778">
                  <c:v>82</c:v>
                </c:pt>
                <c:pt idx="2779">
                  <c:v>109</c:v>
                </c:pt>
                <c:pt idx="2780">
                  <c:v>95</c:v>
                </c:pt>
                <c:pt idx="2781">
                  <c:v>100</c:v>
                </c:pt>
                <c:pt idx="2782">
                  <c:v>118</c:v>
                </c:pt>
                <c:pt idx="2783">
                  <c:v>91</c:v>
                </c:pt>
                <c:pt idx="2784">
                  <c:v>90</c:v>
                </c:pt>
                <c:pt idx="2785">
                  <c:v>108</c:v>
                </c:pt>
                <c:pt idx="2786">
                  <c:v>103</c:v>
                </c:pt>
                <c:pt idx="2787">
                  <c:v>96</c:v>
                </c:pt>
                <c:pt idx="2788">
                  <c:v>117</c:v>
                </c:pt>
                <c:pt idx="2789">
                  <c:v>93</c:v>
                </c:pt>
                <c:pt idx="2790">
                  <c:v>136</c:v>
                </c:pt>
                <c:pt idx="2791">
                  <c:v>115</c:v>
                </c:pt>
                <c:pt idx="2792">
                  <c:v>94</c:v>
                </c:pt>
                <c:pt idx="2793">
                  <c:v>85</c:v>
                </c:pt>
                <c:pt idx="2794">
                  <c:v>88</c:v>
                </c:pt>
                <c:pt idx="2795">
                  <c:v>112</c:v>
                </c:pt>
                <c:pt idx="2796">
                  <c:v>86</c:v>
                </c:pt>
                <c:pt idx="2797">
                  <c:v>86</c:v>
                </c:pt>
                <c:pt idx="2798">
                  <c:v>112</c:v>
                </c:pt>
                <c:pt idx="2799">
                  <c:v>137</c:v>
                </c:pt>
                <c:pt idx="2800">
                  <c:v>90</c:v>
                </c:pt>
                <c:pt idx="2801">
                  <c:v>107</c:v>
                </c:pt>
                <c:pt idx="2802">
                  <c:v>98</c:v>
                </c:pt>
                <c:pt idx="2803">
                  <c:v>84</c:v>
                </c:pt>
                <c:pt idx="2804">
                  <c:v>139</c:v>
                </c:pt>
                <c:pt idx="2805">
                  <c:v>97</c:v>
                </c:pt>
                <c:pt idx="2806">
                  <c:v>127</c:v>
                </c:pt>
                <c:pt idx="2807">
                  <c:v>150</c:v>
                </c:pt>
                <c:pt idx="2808">
                  <c:v>104</c:v>
                </c:pt>
                <c:pt idx="2809">
                  <c:v>132</c:v>
                </c:pt>
                <c:pt idx="2810">
                  <c:v>117</c:v>
                </c:pt>
                <c:pt idx="2811">
                  <c:v>115</c:v>
                </c:pt>
                <c:pt idx="2812">
                  <c:v>186</c:v>
                </c:pt>
                <c:pt idx="2813">
                  <c:v>90</c:v>
                </c:pt>
                <c:pt idx="2814">
                  <c:v>90</c:v>
                </c:pt>
                <c:pt idx="2815">
                  <c:v>134</c:v>
                </c:pt>
                <c:pt idx="2816">
                  <c:v>101</c:v>
                </c:pt>
                <c:pt idx="2817">
                  <c:v>97</c:v>
                </c:pt>
                <c:pt idx="2818">
                  <c:v>107</c:v>
                </c:pt>
                <c:pt idx="2819">
                  <c:v>99</c:v>
                </c:pt>
                <c:pt idx="2820">
                  <c:v>55</c:v>
                </c:pt>
                <c:pt idx="2821">
                  <c:v>124</c:v>
                </c:pt>
                <c:pt idx="2822">
                  <c:v>110</c:v>
                </c:pt>
                <c:pt idx="2823">
                  <c:v>105</c:v>
                </c:pt>
                <c:pt idx="2824">
                  <c:v>41</c:v>
                </c:pt>
                <c:pt idx="2825">
                  <c:v>178</c:v>
                </c:pt>
                <c:pt idx="2826">
                  <c:v>125</c:v>
                </c:pt>
                <c:pt idx="2827">
                  <c:v>108</c:v>
                </c:pt>
                <c:pt idx="2828">
                  <c:v>121</c:v>
                </c:pt>
                <c:pt idx="2829">
                  <c:v>100</c:v>
                </c:pt>
                <c:pt idx="2830">
                  <c:v>115</c:v>
                </c:pt>
                <c:pt idx="2831">
                  <c:v>108</c:v>
                </c:pt>
                <c:pt idx="2832">
                  <c:v>117</c:v>
                </c:pt>
                <c:pt idx="2833">
                  <c:v>220</c:v>
                </c:pt>
                <c:pt idx="2834">
                  <c:v>112</c:v>
                </c:pt>
                <c:pt idx="2835">
                  <c:v>99</c:v>
                </c:pt>
                <c:pt idx="2836">
                  <c:v>109</c:v>
                </c:pt>
                <c:pt idx="2837">
                  <c:v>83</c:v>
                </c:pt>
                <c:pt idx="2838">
                  <c:v>107</c:v>
                </c:pt>
                <c:pt idx="2839">
                  <c:v>102</c:v>
                </c:pt>
                <c:pt idx="2840">
                  <c:v>100</c:v>
                </c:pt>
                <c:pt idx="2841">
                  <c:v>97</c:v>
                </c:pt>
                <c:pt idx="2842">
                  <c:v>92</c:v>
                </c:pt>
                <c:pt idx="2843">
                  <c:v>84</c:v>
                </c:pt>
                <c:pt idx="2844">
                  <c:v>86</c:v>
                </c:pt>
                <c:pt idx="2845">
                  <c:v>120</c:v>
                </c:pt>
                <c:pt idx="2846">
                  <c:v>89</c:v>
                </c:pt>
                <c:pt idx="2847">
                  <c:v>117</c:v>
                </c:pt>
                <c:pt idx="2848">
                  <c:v>97</c:v>
                </c:pt>
                <c:pt idx="2849">
                  <c:v>91</c:v>
                </c:pt>
                <c:pt idx="2850">
                  <c:v>100</c:v>
                </c:pt>
                <c:pt idx="2851">
                  <c:v>72</c:v>
                </c:pt>
                <c:pt idx="2852">
                  <c:v>84</c:v>
                </c:pt>
                <c:pt idx="2853">
                  <c:v>126</c:v>
                </c:pt>
                <c:pt idx="2854">
                  <c:v>108</c:v>
                </c:pt>
                <c:pt idx="2855">
                  <c:v>112</c:v>
                </c:pt>
                <c:pt idx="2856">
                  <c:v>90</c:v>
                </c:pt>
                <c:pt idx="2857">
                  <c:v>91</c:v>
                </c:pt>
                <c:pt idx="2858">
                  <c:v>135</c:v>
                </c:pt>
                <c:pt idx="2859">
                  <c:v>141</c:v>
                </c:pt>
                <c:pt idx="2860">
                  <c:v>104</c:v>
                </c:pt>
                <c:pt idx="2861">
                  <c:v>84</c:v>
                </c:pt>
                <c:pt idx="2862">
                  <c:v>118</c:v>
                </c:pt>
                <c:pt idx="2863">
                  <c:v>82</c:v>
                </c:pt>
                <c:pt idx="2864">
                  <c:v>95</c:v>
                </c:pt>
                <c:pt idx="2865">
                  <c:v>94</c:v>
                </c:pt>
                <c:pt idx="2866">
                  <c:v>88</c:v>
                </c:pt>
                <c:pt idx="2867">
                  <c:v>99</c:v>
                </c:pt>
                <c:pt idx="2868">
                  <c:v>121</c:v>
                </c:pt>
                <c:pt idx="2869">
                  <c:v>84</c:v>
                </c:pt>
                <c:pt idx="2870">
                  <c:v>93</c:v>
                </c:pt>
                <c:pt idx="2871">
                  <c:v>93</c:v>
                </c:pt>
                <c:pt idx="2872">
                  <c:v>120</c:v>
                </c:pt>
                <c:pt idx="2873">
                  <c:v>112</c:v>
                </c:pt>
                <c:pt idx="2874">
                  <c:v>107</c:v>
                </c:pt>
                <c:pt idx="2875">
                  <c:v>112</c:v>
                </c:pt>
                <c:pt idx="2876">
                  <c:v>96</c:v>
                </c:pt>
                <c:pt idx="2877">
                  <c:v>91</c:v>
                </c:pt>
                <c:pt idx="2878">
                  <c:v>105</c:v>
                </c:pt>
                <c:pt idx="2879">
                  <c:v>125</c:v>
                </c:pt>
                <c:pt idx="2880">
                  <c:v>102</c:v>
                </c:pt>
                <c:pt idx="2881">
                  <c:v>87</c:v>
                </c:pt>
                <c:pt idx="2882">
                  <c:v>118</c:v>
                </c:pt>
                <c:pt idx="2883">
                  <c:v>115</c:v>
                </c:pt>
                <c:pt idx="2884">
                  <c:v>91</c:v>
                </c:pt>
                <c:pt idx="2885">
                  <c:v>88</c:v>
                </c:pt>
                <c:pt idx="2886">
                  <c:v>127</c:v>
                </c:pt>
                <c:pt idx="2887">
                  <c:v>94</c:v>
                </c:pt>
                <c:pt idx="2888">
                  <c:v>115</c:v>
                </c:pt>
                <c:pt idx="2889">
                  <c:v>90</c:v>
                </c:pt>
                <c:pt idx="2890">
                  <c:v>102</c:v>
                </c:pt>
                <c:pt idx="2891">
                  <c:v>100</c:v>
                </c:pt>
                <c:pt idx="2892">
                  <c:v>117</c:v>
                </c:pt>
                <c:pt idx="2893">
                  <c:v>109</c:v>
                </c:pt>
                <c:pt idx="2894">
                  <c:v>121</c:v>
                </c:pt>
                <c:pt idx="2895">
                  <c:v>111</c:v>
                </c:pt>
                <c:pt idx="2896">
                  <c:v>100</c:v>
                </c:pt>
                <c:pt idx="2897">
                  <c:v>109</c:v>
                </c:pt>
                <c:pt idx="2898">
                  <c:v>93</c:v>
                </c:pt>
                <c:pt idx="2899">
                  <c:v>101</c:v>
                </c:pt>
                <c:pt idx="2900">
                  <c:v>101</c:v>
                </c:pt>
                <c:pt idx="2901">
                  <c:v>106</c:v>
                </c:pt>
                <c:pt idx="2902">
                  <c:v>94</c:v>
                </c:pt>
                <c:pt idx="2903">
                  <c:v>140</c:v>
                </c:pt>
                <c:pt idx="2904">
                  <c:v>132</c:v>
                </c:pt>
                <c:pt idx="2905">
                  <c:v>99</c:v>
                </c:pt>
                <c:pt idx="2906">
                  <c:v>90</c:v>
                </c:pt>
                <c:pt idx="2907">
                  <c:v>105</c:v>
                </c:pt>
                <c:pt idx="2908">
                  <c:v>108</c:v>
                </c:pt>
                <c:pt idx="2909">
                  <c:v>69</c:v>
                </c:pt>
                <c:pt idx="2910">
                  <c:v>148</c:v>
                </c:pt>
                <c:pt idx="2911">
                  <c:v>118</c:v>
                </c:pt>
                <c:pt idx="2912">
                  <c:v>132</c:v>
                </c:pt>
                <c:pt idx="2913">
                  <c:v>130</c:v>
                </c:pt>
                <c:pt idx="2914">
                  <c:v>95</c:v>
                </c:pt>
                <c:pt idx="2915">
                  <c:v>80</c:v>
                </c:pt>
                <c:pt idx="2916">
                  <c:v>94</c:v>
                </c:pt>
                <c:pt idx="2917">
                  <c:v>122</c:v>
                </c:pt>
                <c:pt idx="2918">
                  <c:v>102</c:v>
                </c:pt>
                <c:pt idx="2919">
                  <c:v>116</c:v>
                </c:pt>
                <c:pt idx="2920">
                  <c:v>78</c:v>
                </c:pt>
                <c:pt idx="2921">
                  <c:v>114</c:v>
                </c:pt>
                <c:pt idx="2922">
                  <c:v>112</c:v>
                </c:pt>
                <c:pt idx="2923">
                  <c:v>110</c:v>
                </c:pt>
                <c:pt idx="2924">
                  <c:v>104</c:v>
                </c:pt>
                <c:pt idx="2925">
                  <c:v>81</c:v>
                </c:pt>
                <c:pt idx="2926">
                  <c:v>154</c:v>
                </c:pt>
                <c:pt idx="2927">
                  <c:v>102</c:v>
                </c:pt>
                <c:pt idx="2928">
                  <c:v>89</c:v>
                </c:pt>
                <c:pt idx="2929">
                  <c:v>132</c:v>
                </c:pt>
                <c:pt idx="2930">
                  <c:v>103</c:v>
                </c:pt>
                <c:pt idx="2931">
                  <c:v>93</c:v>
                </c:pt>
                <c:pt idx="2932">
                  <c:v>93</c:v>
                </c:pt>
                <c:pt idx="2933">
                  <c:v>172</c:v>
                </c:pt>
                <c:pt idx="2934">
                  <c:v>96</c:v>
                </c:pt>
                <c:pt idx="2935">
                  <c:v>89</c:v>
                </c:pt>
                <c:pt idx="2936">
                  <c:v>92</c:v>
                </c:pt>
                <c:pt idx="2937">
                  <c:v>97</c:v>
                </c:pt>
                <c:pt idx="2938">
                  <c:v>93</c:v>
                </c:pt>
                <c:pt idx="2939">
                  <c:v>89</c:v>
                </c:pt>
                <c:pt idx="2940">
                  <c:v>144</c:v>
                </c:pt>
                <c:pt idx="2941">
                  <c:v>123</c:v>
                </c:pt>
                <c:pt idx="2942">
                  <c:v>93</c:v>
                </c:pt>
                <c:pt idx="2943">
                  <c:v>133</c:v>
                </c:pt>
                <c:pt idx="2944">
                  <c:v>121</c:v>
                </c:pt>
                <c:pt idx="2945">
                  <c:v>102</c:v>
                </c:pt>
                <c:pt idx="2946">
                  <c:v>102</c:v>
                </c:pt>
                <c:pt idx="2947">
                  <c:v>99</c:v>
                </c:pt>
                <c:pt idx="2948">
                  <c:v>55</c:v>
                </c:pt>
                <c:pt idx="2949">
                  <c:v>98</c:v>
                </c:pt>
                <c:pt idx="2950">
                  <c:v>118</c:v>
                </c:pt>
                <c:pt idx="2951">
                  <c:v>125</c:v>
                </c:pt>
                <c:pt idx="2952">
                  <c:v>104</c:v>
                </c:pt>
                <c:pt idx="2953">
                  <c:v>109</c:v>
                </c:pt>
                <c:pt idx="2954">
                  <c:v>86</c:v>
                </c:pt>
                <c:pt idx="2955">
                  <c:v>115</c:v>
                </c:pt>
                <c:pt idx="2956">
                  <c:v>92</c:v>
                </c:pt>
                <c:pt idx="2957">
                  <c:v>91</c:v>
                </c:pt>
                <c:pt idx="2958">
                  <c:v>94</c:v>
                </c:pt>
                <c:pt idx="2959">
                  <c:v>93</c:v>
                </c:pt>
                <c:pt idx="2960">
                  <c:v>93</c:v>
                </c:pt>
                <c:pt idx="2961">
                  <c:v>100</c:v>
                </c:pt>
                <c:pt idx="2962">
                  <c:v>100</c:v>
                </c:pt>
                <c:pt idx="2963">
                  <c:v>113</c:v>
                </c:pt>
                <c:pt idx="2964">
                  <c:v>122</c:v>
                </c:pt>
                <c:pt idx="2965">
                  <c:v>100</c:v>
                </c:pt>
                <c:pt idx="2966">
                  <c:v>293</c:v>
                </c:pt>
                <c:pt idx="2967">
                  <c:v>137</c:v>
                </c:pt>
                <c:pt idx="2968">
                  <c:v>93</c:v>
                </c:pt>
                <c:pt idx="2969">
                  <c:v>123</c:v>
                </c:pt>
                <c:pt idx="2970">
                  <c:v>119</c:v>
                </c:pt>
                <c:pt idx="2971">
                  <c:v>107</c:v>
                </c:pt>
                <c:pt idx="2972">
                  <c:v>106</c:v>
                </c:pt>
                <c:pt idx="2973">
                  <c:v>109</c:v>
                </c:pt>
                <c:pt idx="2974">
                  <c:v>81</c:v>
                </c:pt>
                <c:pt idx="2975">
                  <c:v>95</c:v>
                </c:pt>
                <c:pt idx="2976">
                  <c:v>86</c:v>
                </c:pt>
                <c:pt idx="2977">
                  <c:v>113</c:v>
                </c:pt>
                <c:pt idx="2978">
                  <c:v>122</c:v>
                </c:pt>
                <c:pt idx="2979">
                  <c:v>90</c:v>
                </c:pt>
                <c:pt idx="2980">
                  <c:v>108</c:v>
                </c:pt>
                <c:pt idx="2981">
                  <c:v>113</c:v>
                </c:pt>
                <c:pt idx="2982">
                  <c:v>110</c:v>
                </c:pt>
                <c:pt idx="2983">
                  <c:v>109</c:v>
                </c:pt>
                <c:pt idx="2984">
                  <c:v>110</c:v>
                </c:pt>
                <c:pt idx="2985">
                  <c:v>100</c:v>
                </c:pt>
                <c:pt idx="2986">
                  <c:v>101</c:v>
                </c:pt>
                <c:pt idx="2987">
                  <c:v>97</c:v>
                </c:pt>
                <c:pt idx="2988">
                  <c:v>172</c:v>
                </c:pt>
                <c:pt idx="2989">
                  <c:v>104</c:v>
                </c:pt>
                <c:pt idx="2990">
                  <c:v>99</c:v>
                </c:pt>
                <c:pt idx="2991">
                  <c:v>129</c:v>
                </c:pt>
                <c:pt idx="2992">
                  <c:v>91</c:v>
                </c:pt>
                <c:pt idx="2993">
                  <c:v>100</c:v>
                </c:pt>
                <c:pt idx="2994">
                  <c:v>111</c:v>
                </c:pt>
                <c:pt idx="2995">
                  <c:v>114</c:v>
                </c:pt>
                <c:pt idx="2996">
                  <c:v>86</c:v>
                </c:pt>
                <c:pt idx="2997">
                  <c:v>107</c:v>
                </c:pt>
                <c:pt idx="2998">
                  <c:v>90</c:v>
                </c:pt>
                <c:pt idx="2999">
                  <c:v>103</c:v>
                </c:pt>
                <c:pt idx="3000">
                  <c:v>120</c:v>
                </c:pt>
                <c:pt idx="3001">
                  <c:v>134</c:v>
                </c:pt>
                <c:pt idx="3002">
                  <c:v>110</c:v>
                </c:pt>
                <c:pt idx="3003">
                  <c:v>95</c:v>
                </c:pt>
                <c:pt idx="3004">
                  <c:v>95</c:v>
                </c:pt>
                <c:pt idx="3005">
                  <c:v>132</c:v>
                </c:pt>
                <c:pt idx="3006">
                  <c:v>94</c:v>
                </c:pt>
                <c:pt idx="3007">
                  <c:v>89</c:v>
                </c:pt>
                <c:pt idx="3008">
                  <c:v>138</c:v>
                </c:pt>
                <c:pt idx="3009">
                  <c:v>113</c:v>
                </c:pt>
                <c:pt idx="3010">
                  <c:v>99</c:v>
                </c:pt>
                <c:pt idx="3011">
                  <c:v>111</c:v>
                </c:pt>
                <c:pt idx="3012">
                  <c:v>99</c:v>
                </c:pt>
                <c:pt idx="3013">
                  <c:v>104</c:v>
                </c:pt>
                <c:pt idx="3014">
                  <c:v>89</c:v>
                </c:pt>
                <c:pt idx="3015">
                  <c:v>103</c:v>
                </c:pt>
                <c:pt idx="3016">
                  <c:v>134</c:v>
                </c:pt>
                <c:pt idx="3017">
                  <c:v>100</c:v>
                </c:pt>
                <c:pt idx="3018">
                  <c:v>130</c:v>
                </c:pt>
                <c:pt idx="3019">
                  <c:v>106</c:v>
                </c:pt>
                <c:pt idx="3020">
                  <c:v>125</c:v>
                </c:pt>
                <c:pt idx="3021">
                  <c:v>109</c:v>
                </c:pt>
                <c:pt idx="3022">
                  <c:v>200</c:v>
                </c:pt>
                <c:pt idx="3023">
                  <c:v>114</c:v>
                </c:pt>
                <c:pt idx="3024">
                  <c:v>112</c:v>
                </c:pt>
                <c:pt idx="3025">
                  <c:v>116</c:v>
                </c:pt>
                <c:pt idx="3026">
                  <c:v>92</c:v>
                </c:pt>
                <c:pt idx="3027">
                  <c:v>120</c:v>
                </c:pt>
                <c:pt idx="3028">
                  <c:v>107</c:v>
                </c:pt>
                <c:pt idx="3029">
                  <c:v>92</c:v>
                </c:pt>
                <c:pt idx="3030">
                  <c:v>107</c:v>
                </c:pt>
                <c:pt idx="3031">
                  <c:v>100</c:v>
                </c:pt>
                <c:pt idx="3032">
                  <c:v>81</c:v>
                </c:pt>
                <c:pt idx="3033">
                  <c:v>101</c:v>
                </c:pt>
                <c:pt idx="3034">
                  <c:v>122</c:v>
                </c:pt>
                <c:pt idx="3035">
                  <c:v>97</c:v>
                </c:pt>
                <c:pt idx="3036">
                  <c:v>92</c:v>
                </c:pt>
                <c:pt idx="3037">
                  <c:v>92</c:v>
                </c:pt>
                <c:pt idx="3038">
                  <c:v>110</c:v>
                </c:pt>
                <c:pt idx="3039">
                  <c:v>86</c:v>
                </c:pt>
                <c:pt idx="3040">
                  <c:v>91</c:v>
                </c:pt>
                <c:pt idx="3041">
                  <c:v>145</c:v>
                </c:pt>
                <c:pt idx="3042">
                  <c:v>100</c:v>
                </c:pt>
                <c:pt idx="3043">
                  <c:v>111</c:v>
                </c:pt>
                <c:pt idx="3044">
                  <c:v>184</c:v>
                </c:pt>
                <c:pt idx="3045">
                  <c:v>89</c:v>
                </c:pt>
                <c:pt idx="3046">
                  <c:v>84</c:v>
                </c:pt>
                <c:pt idx="3047">
                  <c:v>98</c:v>
                </c:pt>
                <c:pt idx="3048">
                  <c:v>95</c:v>
                </c:pt>
                <c:pt idx="3049">
                  <c:v>100</c:v>
                </c:pt>
                <c:pt idx="3050">
                  <c:v>109</c:v>
                </c:pt>
                <c:pt idx="3051">
                  <c:v>118</c:v>
                </c:pt>
                <c:pt idx="3052">
                  <c:v>88</c:v>
                </c:pt>
                <c:pt idx="3053">
                  <c:v>86</c:v>
                </c:pt>
                <c:pt idx="3054">
                  <c:v>118</c:v>
                </c:pt>
                <c:pt idx="3055">
                  <c:v>125</c:v>
                </c:pt>
                <c:pt idx="3056">
                  <c:v>125</c:v>
                </c:pt>
                <c:pt idx="3057">
                  <c:v>94</c:v>
                </c:pt>
                <c:pt idx="3058">
                  <c:v>113</c:v>
                </c:pt>
                <c:pt idx="3059">
                  <c:v>104</c:v>
                </c:pt>
                <c:pt idx="3060">
                  <c:v>95</c:v>
                </c:pt>
                <c:pt idx="3061">
                  <c:v>102</c:v>
                </c:pt>
                <c:pt idx="3062">
                  <c:v>124</c:v>
                </c:pt>
                <c:pt idx="3063">
                  <c:v>105</c:v>
                </c:pt>
                <c:pt idx="3064">
                  <c:v>104</c:v>
                </c:pt>
                <c:pt idx="3065">
                  <c:v>120</c:v>
                </c:pt>
                <c:pt idx="3066">
                  <c:v>111</c:v>
                </c:pt>
                <c:pt idx="3067">
                  <c:v>95</c:v>
                </c:pt>
                <c:pt idx="3068">
                  <c:v>96</c:v>
                </c:pt>
                <c:pt idx="3069">
                  <c:v>97</c:v>
                </c:pt>
                <c:pt idx="3070">
                  <c:v>118</c:v>
                </c:pt>
                <c:pt idx="3071">
                  <c:v>193</c:v>
                </c:pt>
                <c:pt idx="3072">
                  <c:v>97</c:v>
                </c:pt>
                <c:pt idx="3073">
                  <c:v>98</c:v>
                </c:pt>
                <c:pt idx="3074">
                  <c:v>103</c:v>
                </c:pt>
                <c:pt idx="3075">
                  <c:v>161</c:v>
                </c:pt>
                <c:pt idx="3076">
                  <c:v>120</c:v>
                </c:pt>
                <c:pt idx="3077">
                  <c:v>97</c:v>
                </c:pt>
                <c:pt idx="3078">
                  <c:v>97</c:v>
                </c:pt>
                <c:pt idx="3079">
                  <c:v>99</c:v>
                </c:pt>
                <c:pt idx="3080">
                  <c:v>24</c:v>
                </c:pt>
                <c:pt idx="3081">
                  <c:v>144</c:v>
                </c:pt>
                <c:pt idx="3082">
                  <c:v>111</c:v>
                </c:pt>
                <c:pt idx="3083">
                  <c:v>145</c:v>
                </c:pt>
                <c:pt idx="3084">
                  <c:v>106</c:v>
                </c:pt>
                <c:pt idx="3085">
                  <c:v>126</c:v>
                </c:pt>
                <c:pt idx="3086">
                  <c:v>106</c:v>
                </c:pt>
                <c:pt idx="3087">
                  <c:v>121</c:v>
                </c:pt>
                <c:pt idx="3088">
                  <c:v>117</c:v>
                </c:pt>
                <c:pt idx="3089">
                  <c:v>98</c:v>
                </c:pt>
                <c:pt idx="3090">
                  <c:v>109</c:v>
                </c:pt>
                <c:pt idx="3091">
                  <c:v>95</c:v>
                </c:pt>
                <c:pt idx="3092">
                  <c:v>109</c:v>
                </c:pt>
                <c:pt idx="3093">
                  <c:v>96</c:v>
                </c:pt>
                <c:pt idx="3094">
                  <c:v>101</c:v>
                </c:pt>
                <c:pt idx="3095">
                  <c:v>107</c:v>
                </c:pt>
                <c:pt idx="3096">
                  <c:v>119</c:v>
                </c:pt>
                <c:pt idx="3097">
                  <c:v>178</c:v>
                </c:pt>
                <c:pt idx="3098">
                  <c:v>100</c:v>
                </c:pt>
                <c:pt idx="3099">
                  <c:v>98</c:v>
                </c:pt>
                <c:pt idx="3100">
                  <c:v>92</c:v>
                </c:pt>
                <c:pt idx="3101">
                  <c:v>90</c:v>
                </c:pt>
                <c:pt idx="3102">
                  <c:v>90</c:v>
                </c:pt>
                <c:pt idx="3103">
                  <c:v>153</c:v>
                </c:pt>
                <c:pt idx="3104">
                  <c:v>124</c:v>
                </c:pt>
                <c:pt idx="3105">
                  <c:v>82</c:v>
                </c:pt>
                <c:pt idx="3106">
                  <c:v>107</c:v>
                </c:pt>
                <c:pt idx="3107">
                  <c:v>75</c:v>
                </c:pt>
                <c:pt idx="3108">
                  <c:v>97</c:v>
                </c:pt>
                <c:pt idx="3109">
                  <c:v>80</c:v>
                </c:pt>
                <c:pt idx="3110">
                  <c:v>85</c:v>
                </c:pt>
                <c:pt idx="3111">
                  <c:v>97</c:v>
                </c:pt>
                <c:pt idx="3112">
                  <c:v>109</c:v>
                </c:pt>
                <c:pt idx="3113">
                  <c:v>104</c:v>
                </c:pt>
                <c:pt idx="3114">
                  <c:v>140</c:v>
                </c:pt>
                <c:pt idx="3115">
                  <c:v>90</c:v>
                </c:pt>
                <c:pt idx="3116">
                  <c:v>130</c:v>
                </c:pt>
                <c:pt idx="3117">
                  <c:v>98</c:v>
                </c:pt>
                <c:pt idx="3118">
                  <c:v>101</c:v>
                </c:pt>
                <c:pt idx="3119">
                  <c:v>114</c:v>
                </c:pt>
                <c:pt idx="3120">
                  <c:v>100</c:v>
                </c:pt>
                <c:pt idx="3121">
                  <c:v>85</c:v>
                </c:pt>
                <c:pt idx="3122">
                  <c:v>103</c:v>
                </c:pt>
                <c:pt idx="3123">
                  <c:v>100</c:v>
                </c:pt>
                <c:pt idx="3124">
                  <c:v>114</c:v>
                </c:pt>
                <c:pt idx="3125">
                  <c:v>102</c:v>
                </c:pt>
                <c:pt idx="3126">
                  <c:v>103</c:v>
                </c:pt>
                <c:pt idx="3127">
                  <c:v>97</c:v>
                </c:pt>
                <c:pt idx="3128">
                  <c:v>116</c:v>
                </c:pt>
                <c:pt idx="3129">
                  <c:v>96</c:v>
                </c:pt>
                <c:pt idx="3130">
                  <c:v>98</c:v>
                </c:pt>
                <c:pt idx="3131">
                  <c:v>105</c:v>
                </c:pt>
                <c:pt idx="3132">
                  <c:v>123</c:v>
                </c:pt>
                <c:pt idx="3133">
                  <c:v>107</c:v>
                </c:pt>
                <c:pt idx="3134">
                  <c:v>112</c:v>
                </c:pt>
                <c:pt idx="3135">
                  <c:v>93</c:v>
                </c:pt>
                <c:pt idx="3136">
                  <c:v>97</c:v>
                </c:pt>
                <c:pt idx="3137">
                  <c:v>122</c:v>
                </c:pt>
                <c:pt idx="3138">
                  <c:v>101</c:v>
                </c:pt>
                <c:pt idx="3139">
                  <c:v>100</c:v>
                </c:pt>
                <c:pt idx="3140">
                  <c:v>129</c:v>
                </c:pt>
                <c:pt idx="3141">
                  <c:v>81</c:v>
                </c:pt>
                <c:pt idx="3142">
                  <c:v>96</c:v>
                </c:pt>
                <c:pt idx="3143">
                  <c:v>84</c:v>
                </c:pt>
                <c:pt idx="3144">
                  <c:v>100</c:v>
                </c:pt>
                <c:pt idx="3145">
                  <c:v>110</c:v>
                </c:pt>
                <c:pt idx="3146">
                  <c:v>130</c:v>
                </c:pt>
                <c:pt idx="3147">
                  <c:v>84</c:v>
                </c:pt>
                <c:pt idx="3148">
                  <c:v>106</c:v>
                </c:pt>
                <c:pt idx="3149">
                  <c:v>89</c:v>
                </c:pt>
                <c:pt idx="3150">
                  <c:v>76</c:v>
                </c:pt>
                <c:pt idx="3151">
                  <c:v>99</c:v>
                </c:pt>
                <c:pt idx="3152">
                  <c:v>96</c:v>
                </c:pt>
                <c:pt idx="3153">
                  <c:v>104</c:v>
                </c:pt>
                <c:pt idx="3154">
                  <c:v>108</c:v>
                </c:pt>
                <c:pt idx="3155">
                  <c:v>108</c:v>
                </c:pt>
                <c:pt idx="3156">
                  <c:v>87</c:v>
                </c:pt>
                <c:pt idx="3157">
                  <c:v>89</c:v>
                </c:pt>
                <c:pt idx="3158">
                  <c:v>97</c:v>
                </c:pt>
                <c:pt idx="3159">
                  <c:v>106</c:v>
                </c:pt>
                <c:pt idx="3160">
                  <c:v>100</c:v>
                </c:pt>
                <c:pt idx="3161">
                  <c:v>89</c:v>
                </c:pt>
                <c:pt idx="3162">
                  <c:v>114</c:v>
                </c:pt>
                <c:pt idx="3163">
                  <c:v>95</c:v>
                </c:pt>
                <c:pt idx="3164">
                  <c:v>97</c:v>
                </c:pt>
                <c:pt idx="3165">
                  <c:v>94</c:v>
                </c:pt>
                <c:pt idx="3166">
                  <c:v>103</c:v>
                </c:pt>
                <c:pt idx="3167">
                  <c:v>95</c:v>
                </c:pt>
                <c:pt idx="3168">
                  <c:v>101</c:v>
                </c:pt>
                <c:pt idx="3169">
                  <c:v>87</c:v>
                </c:pt>
                <c:pt idx="3170">
                  <c:v>40</c:v>
                </c:pt>
                <c:pt idx="3171">
                  <c:v>101</c:v>
                </c:pt>
                <c:pt idx="3172">
                  <c:v>82</c:v>
                </c:pt>
                <c:pt idx="3173">
                  <c:v>74</c:v>
                </c:pt>
                <c:pt idx="3174">
                  <c:v>130</c:v>
                </c:pt>
                <c:pt idx="3175">
                  <c:v>112</c:v>
                </c:pt>
                <c:pt idx="3176">
                  <c:v>96</c:v>
                </c:pt>
                <c:pt idx="3177">
                  <c:v>89</c:v>
                </c:pt>
                <c:pt idx="3178">
                  <c:v>100</c:v>
                </c:pt>
                <c:pt idx="3179">
                  <c:v>78</c:v>
                </c:pt>
                <c:pt idx="3180">
                  <c:v>121</c:v>
                </c:pt>
                <c:pt idx="3181">
                  <c:v>85</c:v>
                </c:pt>
                <c:pt idx="3182">
                  <c:v>120</c:v>
                </c:pt>
                <c:pt idx="3183">
                  <c:v>106</c:v>
                </c:pt>
                <c:pt idx="3184">
                  <c:v>83</c:v>
                </c:pt>
                <c:pt idx="3185">
                  <c:v>120</c:v>
                </c:pt>
                <c:pt idx="3186">
                  <c:v>111</c:v>
                </c:pt>
                <c:pt idx="3187">
                  <c:v>100</c:v>
                </c:pt>
                <c:pt idx="3188">
                  <c:v>89</c:v>
                </c:pt>
                <c:pt idx="3189">
                  <c:v>115</c:v>
                </c:pt>
                <c:pt idx="3190">
                  <c:v>135</c:v>
                </c:pt>
                <c:pt idx="3191">
                  <c:v>92</c:v>
                </c:pt>
                <c:pt idx="3192">
                  <c:v>120</c:v>
                </c:pt>
                <c:pt idx="3193">
                  <c:v>97</c:v>
                </c:pt>
                <c:pt idx="3194">
                  <c:v>135</c:v>
                </c:pt>
                <c:pt idx="3195">
                  <c:v>93</c:v>
                </c:pt>
                <c:pt idx="3196">
                  <c:v>118</c:v>
                </c:pt>
                <c:pt idx="3197">
                  <c:v>97</c:v>
                </c:pt>
                <c:pt idx="3198">
                  <c:v>98</c:v>
                </c:pt>
                <c:pt idx="3199">
                  <c:v>98</c:v>
                </c:pt>
                <c:pt idx="3200">
                  <c:v>101</c:v>
                </c:pt>
                <c:pt idx="3201">
                  <c:v>132</c:v>
                </c:pt>
                <c:pt idx="3202">
                  <c:v>106</c:v>
                </c:pt>
                <c:pt idx="3203">
                  <c:v>55</c:v>
                </c:pt>
                <c:pt idx="3204">
                  <c:v>168</c:v>
                </c:pt>
                <c:pt idx="3205">
                  <c:v>87</c:v>
                </c:pt>
                <c:pt idx="3206">
                  <c:v>98</c:v>
                </c:pt>
                <c:pt idx="3207">
                  <c:v>96</c:v>
                </c:pt>
                <c:pt idx="3208">
                  <c:v>104</c:v>
                </c:pt>
                <c:pt idx="3209">
                  <c:v>93</c:v>
                </c:pt>
                <c:pt idx="3210">
                  <c:v>95</c:v>
                </c:pt>
                <c:pt idx="3211">
                  <c:v>119</c:v>
                </c:pt>
                <c:pt idx="3212">
                  <c:v>89</c:v>
                </c:pt>
                <c:pt idx="3213">
                  <c:v>107</c:v>
                </c:pt>
                <c:pt idx="3214">
                  <c:v>85</c:v>
                </c:pt>
                <c:pt idx="3215">
                  <c:v>93</c:v>
                </c:pt>
                <c:pt idx="3216">
                  <c:v>101</c:v>
                </c:pt>
                <c:pt idx="3217">
                  <c:v>103</c:v>
                </c:pt>
                <c:pt idx="3218">
                  <c:v>101</c:v>
                </c:pt>
                <c:pt idx="3219">
                  <c:v>123</c:v>
                </c:pt>
                <c:pt idx="3220">
                  <c:v>111</c:v>
                </c:pt>
                <c:pt idx="3221">
                  <c:v>86</c:v>
                </c:pt>
                <c:pt idx="3222">
                  <c:v>99</c:v>
                </c:pt>
                <c:pt idx="3223">
                  <c:v>90</c:v>
                </c:pt>
                <c:pt idx="3224">
                  <c:v>82</c:v>
                </c:pt>
                <c:pt idx="3225">
                  <c:v>110</c:v>
                </c:pt>
                <c:pt idx="3226">
                  <c:v>83</c:v>
                </c:pt>
                <c:pt idx="3227">
                  <c:v>128</c:v>
                </c:pt>
                <c:pt idx="3228">
                  <c:v>125</c:v>
                </c:pt>
                <c:pt idx="3229">
                  <c:v>97</c:v>
                </c:pt>
                <c:pt idx="3230">
                  <c:v>86</c:v>
                </c:pt>
                <c:pt idx="3231">
                  <c:v>91</c:v>
                </c:pt>
                <c:pt idx="3232">
                  <c:v>90</c:v>
                </c:pt>
                <c:pt idx="3233">
                  <c:v>90</c:v>
                </c:pt>
                <c:pt idx="3234">
                  <c:v>94</c:v>
                </c:pt>
                <c:pt idx="3235">
                  <c:v>112</c:v>
                </c:pt>
                <c:pt idx="3236">
                  <c:v>85</c:v>
                </c:pt>
                <c:pt idx="3237">
                  <c:v>93</c:v>
                </c:pt>
                <c:pt idx="3238">
                  <c:v>104</c:v>
                </c:pt>
                <c:pt idx="3239">
                  <c:v>94</c:v>
                </c:pt>
                <c:pt idx="3240">
                  <c:v>85</c:v>
                </c:pt>
                <c:pt idx="3241">
                  <c:v>99</c:v>
                </c:pt>
                <c:pt idx="3242">
                  <c:v>91</c:v>
                </c:pt>
                <c:pt idx="3243">
                  <c:v>117</c:v>
                </c:pt>
                <c:pt idx="3244">
                  <c:v>85</c:v>
                </c:pt>
                <c:pt idx="3245">
                  <c:v>106</c:v>
                </c:pt>
                <c:pt idx="3246">
                  <c:v>81</c:v>
                </c:pt>
                <c:pt idx="3247">
                  <c:v>100</c:v>
                </c:pt>
                <c:pt idx="3248">
                  <c:v>90</c:v>
                </c:pt>
                <c:pt idx="3249">
                  <c:v>116</c:v>
                </c:pt>
                <c:pt idx="3250">
                  <c:v>84</c:v>
                </c:pt>
                <c:pt idx="3251">
                  <c:v>135</c:v>
                </c:pt>
                <c:pt idx="3252">
                  <c:v>84</c:v>
                </c:pt>
                <c:pt idx="3253">
                  <c:v>89</c:v>
                </c:pt>
                <c:pt idx="3254">
                  <c:v>107</c:v>
                </c:pt>
                <c:pt idx="3255">
                  <c:v>144</c:v>
                </c:pt>
                <c:pt idx="3256">
                  <c:v>98</c:v>
                </c:pt>
                <c:pt idx="3257">
                  <c:v>94</c:v>
                </c:pt>
                <c:pt idx="3258">
                  <c:v>117</c:v>
                </c:pt>
                <c:pt idx="3259">
                  <c:v>102</c:v>
                </c:pt>
                <c:pt idx="3260">
                  <c:v>127</c:v>
                </c:pt>
                <c:pt idx="3261">
                  <c:v>98</c:v>
                </c:pt>
                <c:pt idx="3262">
                  <c:v>88</c:v>
                </c:pt>
                <c:pt idx="3263">
                  <c:v>197</c:v>
                </c:pt>
                <c:pt idx="3264">
                  <c:v>121</c:v>
                </c:pt>
                <c:pt idx="3265">
                  <c:v>90</c:v>
                </c:pt>
                <c:pt idx="3266">
                  <c:v>89</c:v>
                </c:pt>
                <c:pt idx="3267">
                  <c:v>104</c:v>
                </c:pt>
                <c:pt idx="3268">
                  <c:v>94</c:v>
                </c:pt>
                <c:pt idx="3269">
                  <c:v>90</c:v>
                </c:pt>
                <c:pt idx="3270">
                  <c:v>130</c:v>
                </c:pt>
                <c:pt idx="3271">
                  <c:v>92</c:v>
                </c:pt>
                <c:pt idx="3272">
                  <c:v>176</c:v>
                </c:pt>
                <c:pt idx="3273">
                  <c:v>116</c:v>
                </c:pt>
                <c:pt idx="3274">
                  <c:v>88</c:v>
                </c:pt>
                <c:pt idx="3275">
                  <c:v>106</c:v>
                </c:pt>
                <c:pt idx="3276">
                  <c:v>181</c:v>
                </c:pt>
                <c:pt idx="3277">
                  <c:v>130</c:v>
                </c:pt>
                <c:pt idx="3278">
                  <c:v>93</c:v>
                </c:pt>
                <c:pt idx="3279">
                  <c:v>110</c:v>
                </c:pt>
                <c:pt idx="3280">
                  <c:v>123</c:v>
                </c:pt>
                <c:pt idx="3281">
                  <c:v>120</c:v>
                </c:pt>
                <c:pt idx="3282">
                  <c:v>87</c:v>
                </c:pt>
                <c:pt idx="3283">
                  <c:v>123</c:v>
                </c:pt>
                <c:pt idx="3284">
                  <c:v>103</c:v>
                </c:pt>
                <c:pt idx="3285">
                  <c:v>91</c:v>
                </c:pt>
                <c:pt idx="3286">
                  <c:v>88</c:v>
                </c:pt>
                <c:pt idx="3287">
                  <c:v>126</c:v>
                </c:pt>
                <c:pt idx="3288">
                  <c:v>120</c:v>
                </c:pt>
                <c:pt idx="3289">
                  <c:v>116</c:v>
                </c:pt>
                <c:pt idx="3290">
                  <c:v>94</c:v>
                </c:pt>
                <c:pt idx="3291">
                  <c:v>85</c:v>
                </c:pt>
                <c:pt idx="3292">
                  <c:v>137</c:v>
                </c:pt>
                <c:pt idx="3293">
                  <c:v>114</c:v>
                </c:pt>
                <c:pt idx="3294">
                  <c:v>76</c:v>
                </c:pt>
                <c:pt idx="3295">
                  <c:v>119</c:v>
                </c:pt>
                <c:pt idx="3296">
                  <c:v>99</c:v>
                </c:pt>
                <c:pt idx="3297">
                  <c:v>79</c:v>
                </c:pt>
                <c:pt idx="3298">
                  <c:v>114</c:v>
                </c:pt>
                <c:pt idx="3299">
                  <c:v>30</c:v>
                </c:pt>
                <c:pt idx="3300">
                  <c:v>91</c:v>
                </c:pt>
                <c:pt idx="3301">
                  <c:v>95</c:v>
                </c:pt>
                <c:pt idx="3302">
                  <c:v>103</c:v>
                </c:pt>
                <c:pt idx="3303">
                  <c:v>92</c:v>
                </c:pt>
                <c:pt idx="3304">
                  <c:v>124</c:v>
                </c:pt>
                <c:pt idx="3305">
                  <c:v>156</c:v>
                </c:pt>
                <c:pt idx="3306">
                  <c:v>84</c:v>
                </c:pt>
                <c:pt idx="3307">
                  <c:v>300</c:v>
                </c:pt>
                <c:pt idx="3308">
                  <c:v>120</c:v>
                </c:pt>
                <c:pt idx="3309">
                  <c:v>98</c:v>
                </c:pt>
                <c:pt idx="3310">
                  <c:v>121</c:v>
                </c:pt>
                <c:pt idx="3311">
                  <c:v>97</c:v>
                </c:pt>
                <c:pt idx="3312">
                  <c:v>86</c:v>
                </c:pt>
                <c:pt idx="3313">
                  <c:v>93</c:v>
                </c:pt>
                <c:pt idx="3314">
                  <c:v>45</c:v>
                </c:pt>
                <c:pt idx="3315">
                  <c:v>97</c:v>
                </c:pt>
                <c:pt idx="3316">
                  <c:v>102</c:v>
                </c:pt>
                <c:pt idx="3317">
                  <c:v>105</c:v>
                </c:pt>
                <c:pt idx="3318">
                  <c:v>103</c:v>
                </c:pt>
                <c:pt idx="3319">
                  <c:v>93</c:v>
                </c:pt>
                <c:pt idx="3320">
                  <c:v>76</c:v>
                </c:pt>
                <c:pt idx="3321">
                  <c:v>90</c:v>
                </c:pt>
                <c:pt idx="3322">
                  <c:v>122</c:v>
                </c:pt>
                <c:pt idx="3323">
                  <c:v>127</c:v>
                </c:pt>
                <c:pt idx="3324">
                  <c:v>84</c:v>
                </c:pt>
                <c:pt idx="3325">
                  <c:v>23</c:v>
                </c:pt>
                <c:pt idx="3326">
                  <c:v>96</c:v>
                </c:pt>
                <c:pt idx="3327">
                  <c:v>97</c:v>
                </c:pt>
                <c:pt idx="3328">
                  <c:v>112</c:v>
                </c:pt>
                <c:pt idx="3329">
                  <c:v>125</c:v>
                </c:pt>
                <c:pt idx="3330">
                  <c:v>96</c:v>
                </c:pt>
                <c:pt idx="3331">
                  <c:v>98</c:v>
                </c:pt>
                <c:pt idx="3332">
                  <c:v>92</c:v>
                </c:pt>
                <c:pt idx="3333">
                  <c:v>103</c:v>
                </c:pt>
                <c:pt idx="3334">
                  <c:v>122</c:v>
                </c:pt>
                <c:pt idx="3335">
                  <c:v>101</c:v>
                </c:pt>
                <c:pt idx="3336">
                  <c:v>104</c:v>
                </c:pt>
                <c:pt idx="3337">
                  <c:v>101</c:v>
                </c:pt>
                <c:pt idx="3338">
                  <c:v>135</c:v>
                </c:pt>
                <c:pt idx="3339">
                  <c:v>119</c:v>
                </c:pt>
                <c:pt idx="3340">
                  <c:v>128</c:v>
                </c:pt>
                <c:pt idx="3341">
                  <c:v>107</c:v>
                </c:pt>
                <c:pt idx="3342">
                  <c:v>106</c:v>
                </c:pt>
                <c:pt idx="3343">
                  <c:v>126</c:v>
                </c:pt>
                <c:pt idx="3344">
                  <c:v>128</c:v>
                </c:pt>
                <c:pt idx="3345">
                  <c:v>127</c:v>
                </c:pt>
                <c:pt idx="3346">
                  <c:v>160</c:v>
                </c:pt>
                <c:pt idx="3347">
                  <c:v>126</c:v>
                </c:pt>
                <c:pt idx="3348">
                  <c:v>171</c:v>
                </c:pt>
                <c:pt idx="3349">
                  <c:v>150</c:v>
                </c:pt>
                <c:pt idx="3350">
                  <c:v>122</c:v>
                </c:pt>
                <c:pt idx="3351">
                  <c:v>178</c:v>
                </c:pt>
                <c:pt idx="3352">
                  <c:v>95</c:v>
                </c:pt>
                <c:pt idx="3353">
                  <c:v>117</c:v>
                </c:pt>
                <c:pt idx="3354">
                  <c:v>119</c:v>
                </c:pt>
                <c:pt idx="3355">
                  <c:v>174</c:v>
                </c:pt>
                <c:pt idx="3356">
                  <c:v>111</c:v>
                </c:pt>
                <c:pt idx="3357">
                  <c:v>101</c:v>
                </c:pt>
                <c:pt idx="3358">
                  <c:v>89</c:v>
                </c:pt>
                <c:pt idx="3359">
                  <c:v>113</c:v>
                </c:pt>
                <c:pt idx="3360">
                  <c:v>95</c:v>
                </c:pt>
                <c:pt idx="3361">
                  <c:v>112</c:v>
                </c:pt>
                <c:pt idx="3362">
                  <c:v>109</c:v>
                </c:pt>
                <c:pt idx="3363">
                  <c:v>108</c:v>
                </c:pt>
                <c:pt idx="3364">
                  <c:v>100</c:v>
                </c:pt>
                <c:pt idx="3365">
                  <c:v>90</c:v>
                </c:pt>
                <c:pt idx="3366">
                  <c:v>130</c:v>
                </c:pt>
                <c:pt idx="3367">
                  <c:v>94</c:v>
                </c:pt>
                <c:pt idx="3368">
                  <c:v>93</c:v>
                </c:pt>
                <c:pt idx="3369">
                  <c:v>80</c:v>
                </c:pt>
                <c:pt idx="3370">
                  <c:v>111</c:v>
                </c:pt>
                <c:pt idx="3371">
                  <c:v>142</c:v>
                </c:pt>
                <c:pt idx="3372">
                  <c:v>60</c:v>
                </c:pt>
                <c:pt idx="3373">
                  <c:v>107</c:v>
                </c:pt>
                <c:pt idx="3374">
                  <c:v>91</c:v>
                </c:pt>
                <c:pt idx="3375">
                  <c:v>112</c:v>
                </c:pt>
                <c:pt idx="3376">
                  <c:v>82</c:v>
                </c:pt>
                <c:pt idx="3377">
                  <c:v>97</c:v>
                </c:pt>
                <c:pt idx="3378">
                  <c:v>128</c:v>
                </c:pt>
                <c:pt idx="3379">
                  <c:v>102</c:v>
                </c:pt>
                <c:pt idx="3380">
                  <c:v>93</c:v>
                </c:pt>
                <c:pt idx="3381">
                  <c:v>116</c:v>
                </c:pt>
                <c:pt idx="3382">
                  <c:v>138</c:v>
                </c:pt>
                <c:pt idx="3383">
                  <c:v>117</c:v>
                </c:pt>
                <c:pt idx="3384">
                  <c:v>93</c:v>
                </c:pt>
                <c:pt idx="3385">
                  <c:v>92</c:v>
                </c:pt>
                <c:pt idx="3386">
                  <c:v>110</c:v>
                </c:pt>
                <c:pt idx="3387">
                  <c:v>92</c:v>
                </c:pt>
                <c:pt idx="3388">
                  <c:v>104</c:v>
                </c:pt>
                <c:pt idx="3389">
                  <c:v>98</c:v>
                </c:pt>
                <c:pt idx="3390">
                  <c:v>89</c:v>
                </c:pt>
                <c:pt idx="3391">
                  <c:v>92</c:v>
                </c:pt>
                <c:pt idx="3392">
                  <c:v>140</c:v>
                </c:pt>
                <c:pt idx="3393">
                  <c:v>60</c:v>
                </c:pt>
                <c:pt idx="3394">
                  <c:v>90</c:v>
                </c:pt>
                <c:pt idx="3395">
                  <c:v>129</c:v>
                </c:pt>
                <c:pt idx="3396">
                  <c:v>111</c:v>
                </c:pt>
                <c:pt idx="3397">
                  <c:v>79</c:v>
                </c:pt>
                <c:pt idx="3398">
                  <c:v>104</c:v>
                </c:pt>
                <c:pt idx="3399">
                  <c:v>101</c:v>
                </c:pt>
                <c:pt idx="3400">
                  <c:v>113</c:v>
                </c:pt>
                <c:pt idx="3401">
                  <c:v>92</c:v>
                </c:pt>
                <c:pt idx="3402">
                  <c:v>106</c:v>
                </c:pt>
                <c:pt idx="3403">
                  <c:v>98</c:v>
                </c:pt>
                <c:pt idx="3404">
                  <c:v>75</c:v>
                </c:pt>
                <c:pt idx="3405">
                  <c:v>104</c:v>
                </c:pt>
                <c:pt idx="3406">
                  <c:v>108</c:v>
                </c:pt>
                <c:pt idx="3407">
                  <c:v>99</c:v>
                </c:pt>
                <c:pt idx="3408">
                  <c:v>180</c:v>
                </c:pt>
                <c:pt idx="3409">
                  <c:v>109</c:v>
                </c:pt>
                <c:pt idx="3410">
                  <c:v>111</c:v>
                </c:pt>
                <c:pt idx="3411">
                  <c:v>93</c:v>
                </c:pt>
                <c:pt idx="3412">
                  <c:v>99</c:v>
                </c:pt>
                <c:pt idx="3413">
                  <c:v>98</c:v>
                </c:pt>
                <c:pt idx="3414">
                  <c:v>95</c:v>
                </c:pt>
                <c:pt idx="3415">
                  <c:v>142</c:v>
                </c:pt>
                <c:pt idx="3416">
                  <c:v>107</c:v>
                </c:pt>
                <c:pt idx="3417">
                  <c:v>102</c:v>
                </c:pt>
                <c:pt idx="3418">
                  <c:v>97</c:v>
                </c:pt>
                <c:pt idx="3419">
                  <c:v>124</c:v>
                </c:pt>
                <c:pt idx="3420">
                  <c:v>97</c:v>
                </c:pt>
                <c:pt idx="3421">
                  <c:v>124</c:v>
                </c:pt>
                <c:pt idx="3422">
                  <c:v>96</c:v>
                </c:pt>
                <c:pt idx="3423">
                  <c:v>114</c:v>
                </c:pt>
                <c:pt idx="3424">
                  <c:v>90</c:v>
                </c:pt>
                <c:pt idx="3425">
                  <c:v>104</c:v>
                </c:pt>
                <c:pt idx="3426">
                  <c:v>102</c:v>
                </c:pt>
                <c:pt idx="3427">
                  <c:v>93</c:v>
                </c:pt>
                <c:pt idx="3428">
                  <c:v>90</c:v>
                </c:pt>
                <c:pt idx="3429">
                  <c:v>106</c:v>
                </c:pt>
                <c:pt idx="3430">
                  <c:v>99</c:v>
                </c:pt>
                <c:pt idx="3431">
                  <c:v>115</c:v>
                </c:pt>
                <c:pt idx="3432">
                  <c:v>89</c:v>
                </c:pt>
                <c:pt idx="3433">
                  <c:v>101</c:v>
                </c:pt>
                <c:pt idx="3434">
                  <c:v>92</c:v>
                </c:pt>
                <c:pt idx="3435">
                  <c:v>94</c:v>
                </c:pt>
                <c:pt idx="3436">
                  <c:v>100</c:v>
                </c:pt>
                <c:pt idx="3437">
                  <c:v>106</c:v>
                </c:pt>
                <c:pt idx="3438">
                  <c:v>109</c:v>
                </c:pt>
                <c:pt idx="3439">
                  <c:v>105</c:v>
                </c:pt>
                <c:pt idx="3440">
                  <c:v>102</c:v>
                </c:pt>
                <c:pt idx="3441">
                  <c:v>97</c:v>
                </c:pt>
                <c:pt idx="3442">
                  <c:v>118</c:v>
                </c:pt>
                <c:pt idx="3443">
                  <c:v>92</c:v>
                </c:pt>
                <c:pt idx="3444">
                  <c:v>112</c:v>
                </c:pt>
                <c:pt idx="3445">
                  <c:v>103</c:v>
                </c:pt>
                <c:pt idx="3446">
                  <c:v>93</c:v>
                </c:pt>
                <c:pt idx="3447">
                  <c:v>101</c:v>
                </c:pt>
                <c:pt idx="3448">
                  <c:v>115</c:v>
                </c:pt>
                <c:pt idx="3449">
                  <c:v>113</c:v>
                </c:pt>
                <c:pt idx="3450">
                  <c:v>95</c:v>
                </c:pt>
                <c:pt idx="3451">
                  <c:v>153</c:v>
                </c:pt>
                <c:pt idx="3452">
                  <c:v>89</c:v>
                </c:pt>
                <c:pt idx="3453">
                  <c:v>92</c:v>
                </c:pt>
                <c:pt idx="3454">
                  <c:v>107</c:v>
                </c:pt>
                <c:pt idx="3455">
                  <c:v>118</c:v>
                </c:pt>
                <c:pt idx="3456">
                  <c:v>97</c:v>
                </c:pt>
                <c:pt idx="3457">
                  <c:v>156</c:v>
                </c:pt>
                <c:pt idx="3458">
                  <c:v>100</c:v>
                </c:pt>
                <c:pt idx="3459">
                  <c:v>96</c:v>
                </c:pt>
                <c:pt idx="3460">
                  <c:v>104</c:v>
                </c:pt>
                <c:pt idx="3461">
                  <c:v>120</c:v>
                </c:pt>
                <c:pt idx="3462">
                  <c:v>175</c:v>
                </c:pt>
                <c:pt idx="3463">
                  <c:v>95</c:v>
                </c:pt>
                <c:pt idx="3464">
                  <c:v>95</c:v>
                </c:pt>
                <c:pt idx="3465">
                  <c:v>121</c:v>
                </c:pt>
                <c:pt idx="3466">
                  <c:v>110</c:v>
                </c:pt>
                <c:pt idx="3467">
                  <c:v>96</c:v>
                </c:pt>
                <c:pt idx="3468">
                  <c:v>121</c:v>
                </c:pt>
                <c:pt idx="3469">
                  <c:v>95</c:v>
                </c:pt>
                <c:pt idx="3470">
                  <c:v>112</c:v>
                </c:pt>
                <c:pt idx="3471">
                  <c:v>112</c:v>
                </c:pt>
                <c:pt idx="3472">
                  <c:v>143</c:v>
                </c:pt>
                <c:pt idx="3473">
                  <c:v>93</c:v>
                </c:pt>
                <c:pt idx="3474">
                  <c:v>110</c:v>
                </c:pt>
                <c:pt idx="3475">
                  <c:v>104</c:v>
                </c:pt>
                <c:pt idx="3476">
                  <c:v>115</c:v>
                </c:pt>
                <c:pt idx="3477">
                  <c:v>53</c:v>
                </c:pt>
                <c:pt idx="3478">
                  <c:v>119</c:v>
                </c:pt>
                <c:pt idx="3479">
                  <c:v>125</c:v>
                </c:pt>
                <c:pt idx="3480">
                  <c:v>96</c:v>
                </c:pt>
                <c:pt idx="3481">
                  <c:v>100</c:v>
                </c:pt>
                <c:pt idx="3482">
                  <c:v>46</c:v>
                </c:pt>
                <c:pt idx="3483">
                  <c:v>89</c:v>
                </c:pt>
                <c:pt idx="3484">
                  <c:v>92</c:v>
                </c:pt>
                <c:pt idx="3485">
                  <c:v>109</c:v>
                </c:pt>
                <c:pt idx="3486">
                  <c:v>44</c:v>
                </c:pt>
                <c:pt idx="3487">
                  <c:v>103</c:v>
                </c:pt>
                <c:pt idx="3488">
                  <c:v>95</c:v>
                </c:pt>
                <c:pt idx="3489">
                  <c:v>143</c:v>
                </c:pt>
                <c:pt idx="3490">
                  <c:v>105</c:v>
                </c:pt>
                <c:pt idx="3491">
                  <c:v>79</c:v>
                </c:pt>
                <c:pt idx="3492">
                  <c:v>106</c:v>
                </c:pt>
                <c:pt idx="3493">
                  <c:v>100</c:v>
                </c:pt>
                <c:pt idx="3494">
                  <c:v>103</c:v>
                </c:pt>
                <c:pt idx="3495">
                  <c:v>116</c:v>
                </c:pt>
                <c:pt idx="3496">
                  <c:v>99</c:v>
                </c:pt>
                <c:pt idx="3497">
                  <c:v>164</c:v>
                </c:pt>
                <c:pt idx="3498">
                  <c:v>96</c:v>
                </c:pt>
                <c:pt idx="3499">
                  <c:v>122</c:v>
                </c:pt>
                <c:pt idx="3500">
                  <c:v>94</c:v>
                </c:pt>
                <c:pt idx="3501">
                  <c:v>93</c:v>
                </c:pt>
                <c:pt idx="3502">
                  <c:v>96</c:v>
                </c:pt>
                <c:pt idx="3503">
                  <c:v>60</c:v>
                </c:pt>
                <c:pt idx="3504">
                  <c:v>113</c:v>
                </c:pt>
                <c:pt idx="3505">
                  <c:v>60</c:v>
                </c:pt>
                <c:pt idx="3506">
                  <c:v>192</c:v>
                </c:pt>
                <c:pt idx="3507">
                  <c:v>99</c:v>
                </c:pt>
                <c:pt idx="3508">
                  <c:v>91</c:v>
                </c:pt>
                <c:pt idx="3509">
                  <c:v>100</c:v>
                </c:pt>
                <c:pt idx="3510">
                  <c:v>105</c:v>
                </c:pt>
                <c:pt idx="3511">
                  <c:v>99</c:v>
                </c:pt>
                <c:pt idx="3512">
                  <c:v>112</c:v>
                </c:pt>
                <c:pt idx="3513">
                  <c:v>100</c:v>
                </c:pt>
                <c:pt idx="3514">
                  <c:v>99</c:v>
                </c:pt>
                <c:pt idx="3515">
                  <c:v>100</c:v>
                </c:pt>
                <c:pt idx="3516">
                  <c:v>125</c:v>
                </c:pt>
                <c:pt idx="3517">
                  <c:v>107</c:v>
                </c:pt>
                <c:pt idx="3518">
                  <c:v>107</c:v>
                </c:pt>
                <c:pt idx="3519">
                  <c:v>97</c:v>
                </c:pt>
                <c:pt idx="3520">
                  <c:v>105</c:v>
                </c:pt>
                <c:pt idx="3521">
                  <c:v>95</c:v>
                </c:pt>
                <c:pt idx="3522">
                  <c:v>106</c:v>
                </c:pt>
                <c:pt idx="3523">
                  <c:v>93</c:v>
                </c:pt>
                <c:pt idx="3524">
                  <c:v>103</c:v>
                </c:pt>
                <c:pt idx="3525">
                  <c:v>96</c:v>
                </c:pt>
                <c:pt idx="3526">
                  <c:v>103</c:v>
                </c:pt>
                <c:pt idx="3527">
                  <c:v>108</c:v>
                </c:pt>
                <c:pt idx="3528">
                  <c:v>177</c:v>
                </c:pt>
                <c:pt idx="3529">
                  <c:v>118</c:v>
                </c:pt>
                <c:pt idx="3530">
                  <c:v>97</c:v>
                </c:pt>
                <c:pt idx="3531">
                  <c:v>102</c:v>
                </c:pt>
                <c:pt idx="3532">
                  <c:v>92</c:v>
                </c:pt>
                <c:pt idx="3533">
                  <c:v>88</c:v>
                </c:pt>
                <c:pt idx="3534">
                  <c:v>80</c:v>
                </c:pt>
                <c:pt idx="3535">
                  <c:v>45</c:v>
                </c:pt>
                <c:pt idx="3536">
                  <c:v>115</c:v>
                </c:pt>
                <c:pt idx="3537">
                  <c:v>97</c:v>
                </c:pt>
                <c:pt idx="3538">
                  <c:v>102</c:v>
                </c:pt>
                <c:pt idx="3539">
                  <c:v>111</c:v>
                </c:pt>
                <c:pt idx="3540">
                  <c:v>96</c:v>
                </c:pt>
                <c:pt idx="3541">
                  <c:v>94</c:v>
                </c:pt>
                <c:pt idx="3542">
                  <c:v>125</c:v>
                </c:pt>
                <c:pt idx="3543">
                  <c:v>108</c:v>
                </c:pt>
                <c:pt idx="3544">
                  <c:v>101</c:v>
                </c:pt>
                <c:pt idx="3545">
                  <c:v>101</c:v>
                </c:pt>
                <c:pt idx="3546">
                  <c:v>139</c:v>
                </c:pt>
                <c:pt idx="3547">
                  <c:v>125</c:v>
                </c:pt>
                <c:pt idx="3548">
                  <c:v>88</c:v>
                </c:pt>
                <c:pt idx="3549">
                  <c:v>115</c:v>
                </c:pt>
                <c:pt idx="3550">
                  <c:v>99</c:v>
                </c:pt>
                <c:pt idx="3551">
                  <c:v>88</c:v>
                </c:pt>
                <c:pt idx="3552">
                  <c:v>112</c:v>
                </c:pt>
                <c:pt idx="3553">
                  <c:v>108</c:v>
                </c:pt>
                <c:pt idx="3554">
                  <c:v>107</c:v>
                </c:pt>
                <c:pt idx="3555">
                  <c:v>104</c:v>
                </c:pt>
                <c:pt idx="3556">
                  <c:v>108</c:v>
                </c:pt>
                <c:pt idx="3557">
                  <c:v>102</c:v>
                </c:pt>
                <c:pt idx="3558">
                  <c:v>88</c:v>
                </c:pt>
                <c:pt idx="3559">
                  <c:v>115</c:v>
                </c:pt>
                <c:pt idx="3560">
                  <c:v>91</c:v>
                </c:pt>
                <c:pt idx="3561">
                  <c:v>141</c:v>
                </c:pt>
                <c:pt idx="3562">
                  <c:v>101</c:v>
                </c:pt>
                <c:pt idx="3563">
                  <c:v>105</c:v>
                </c:pt>
                <c:pt idx="3564">
                  <c:v>100</c:v>
                </c:pt>
                <c:pt idx="3565">
                  <c:v>116</c:v>
                </c:pt>
                <c:pt idx="3566">
                  <c:v>97</c:v>
                </c:pt>
                <c:pt idx="3567">
                  <c:v>106</c:v>
                </c:pt>
                <c:pt idx="3568">
                  <c:v>105</c:v>
                </c:pt>
                <c:pt idx="3569">
                  <c:v>102</c:v>
                </c:pt>
                <c:pt idx="3570">
                  <c:v>122</c:v>
                </c:pt>
                <c:pt idx="3571">
                  <c:v>107</c:v>
                </c:pt>
                <c:pt idx="3572">
                  <c:v>121</c:v>
                </c:pt>
                <c:pt idx="3573">
                  <c:v>98</c:v>
                </c:pt>
                <c:pt idx="3574">
                  <c:v>108</c:v>
                </c:pt>
                <c:pt idx="3575">
                  <c:v>55</c:v>
                </c:pt>
                <c:pt idx="3576">
                  <c:v>123</c:v>
                </c:pt>
                <c:pt idx="3577">
                  <c:v>110</c:v>
                </c:pt>
                <c:pt idx="3578">
                  <c:v>120</c:v>
                </c:pt>
                <c:pt idx="3579">
                  <c:v>122</c:v>
                </c:pt>
                <c:pt idx="3580">
                  <c:v>110</c:v>
                </c:pt>
                <c:pt idx="3581">
                  <c:v>139</c:v>
                </c:pt>
                <c:pt idx="3582">
                  <c:v>124</c:v>
                </c:pt>
                <c:pt idx="3583">
                  <c:v>120</c:v>
                </c:pt>
                <c:pt idx="3584">
                  <c:v>152</c:v>
                </c:pt>
                <c:pt idx="3585">
                  <c:v>98</c:v>
                </c:pt>
                <c:pt idx="3586">
                  <c:v>106</c:v>
                </c:pt>
                <c:pt idx="3587">
                  <c:v>106</c:v>
                </c:pt>
                <c:pt idx="3588">
                  <c:v>106</c:v>
                </c:pt>
                <c:pt idx="3589">
                  <c:v>89</c:v>
                </c:pt>
                <c:pt idx="3590">
                  <c:v>94</c:v>
                </c:pt>
                <c:pt idx="3591">
                  <c:v>109</c:v>
                </c:pt>
                <c:pt idx="3592">
                  <c:v>144</c:v>
                </c:pt>
                <c:pt idx="3593">
                  <c:v>90</c:v>
                </c:pt>
                <c:pt idx="3594">
                  <c:v>106</c:v>
                </c:pt>
                <c:pt idx="3595">
                  <c:v>121</c:v>
                </c:pt>
                <c:pt idx="3596">
                  <c:v>89</c:v>
                </c:pt>
                <c:pt idx="3597">
                  <c:v>86</c:v>
                </c:pt>
                <c:pt idx="3598">
                  <c:v>91</c:v>
                </c:pt>
                <c:pt idx="3599">
                  <c:v>104</c:v>
                </c:pt>
                <c:pt idx="3600">
                  <c:v>99</c:v>
                </c:pt>
                <c:pt idx="3601">
                  <c:v>98</c:v>
                </c:pt>
                <c:pt idx="3602">
                  <c:v>121</c:v>
                </c:pt>
                <c:pt idx="3603">
                  <c:v>96</c:v>
                </c:pt>
                <c:pt idx="3604">
                  <c:v>99</c:v>
                </c:pt>
                <c:pt idx="3605">
                  <c:v>42</c:v>
                </c:pt>
                <c:pt idx="3606">
                  <c:v>122</c:v>
                </c:pt>
                <c:pt idx="3607">
                  <c:v>101</c:v>
                </c:pt>
                <c:pt idx="3608">
                  <c:v>102</c:v>
                </c:pt>
                <c:pt idx="3609">
                  <c:v>84</c:v>
                </c:pt>
                <c:pt idx="3610">
                  <c:v>104</c:v>
                </c:pt>
                <c:pt idx="3611">
                  <c:v>96</c:v>
                </c:pt>
                <c:pt idx="3612">
                  <c:v>94</c:v>
                </c:pt>
                <c:pt idx="3613">
                  <c:v>90</c:v>
                </c:pt>
                <c:pt idx="3614">
                  <c:v>97</c:v>
                </c:pt>
                <c:pt idx="3615">
                  <c:v>90</c:v>
                </c:pt>
                <c:pt idx="3616">
                  <c:v>106</c:v>
                </c:pt>
                <c:pt idx="3617">
                  <c:v>96</c:v>
                </c:pt>
                <c:pt idx="3618">
                  <c:v>44</c:v>
                </c:pt>
                <c:pt idx="3619">
                  <c:v>95</c:v>
                </c:pt>
                <c:pt idx="3620">
                  <c:v>99</c:v>
                </c:pt>
                <c:pt idx="3621">
                  <c:v>93</c:v>
                </c:pt>
                <c:pt idx="3622">
                  <c:v>99</c:v>
                </c:pt>
                <c:pt idx="3623">
                  <c:v>95</c:v>
                </c:pt>
                <c:pt idx="3624">
                  <c:v>84</c:v>
                </c:pt>
                <c:pt idx="3625">
                  <c:v>144</c:v>
                </c:pt>
                <c:pt idx="3626">
                  <c:v>99</c:v>
                </c:pt>
                <c:pt idx="3627">
                  <c:v>110</c:v>
                </c:pt>
                <c:pt idx="3628">
                  <c:v>97</c:v>
                </c:pt>
                <c:pt idx="3629">
                  <c:v>107</c:v>
                </c:pt>
                <c:pt idx="3630">
                  <c:v>90</c:v>
                </c:pt>
                <c:pt idx="3631">
                  <c:v>104</c:v>
                </c:pt>
                <c:pt idx="3632">
                  <c:v>96</c:v>
                </c:pt>
                <c:pt idx="3633">
                  <c:v>104</c:v>
                </c:pt>
                <c:pt idx="3634">
                  <c:v>97</c:v>
                </c:pt>
                <c:pt idx="3635">
                  <c:v>107</c:v>
                </c:pt>
                <c:pt idx="3636">
                  <c:v>117</c:v>
                </c:pt>
                <c:pt idx="3637">
                  <c:v>85</c:v>
                </c:pt>
                <c:pt idx="3638">
                  <c:v>152</c:v>
                </c:pt>
                <c:pt idx="3639">
                  <c:v>85</c:v>
                </c:pt>
                <c:pt idx="3640">
                  <c:v>76</c:v>
                </c:pt>
                <c:pt idx="3641">
                  <c:v>87</c:v>
                </c:pt>
                <c:pt idx="3642">
                  <c:v>95</c:v>
                </c:pt>
                <c:pt idx="3643">
                  <c:v>101</c:v>
                </c:pt>
                <c:pt idx="3644">
                  <c:v>90</c:v>
                </c:pt>
                <c:pt idx="3645">
                  <c:v>240</c:v>
                </c:pt>
                <c:pt idx="3646">
                  <c:v>89</c:v>
                </c:pt>
                <c:pt idx="3647">
                  <c:v>111</c:v>
                </c:pt>
                <c:pt idx="3648">
                  <c:v>86</c:v>
                </c:pt>
                <c:pt idx="3649">
                  <c:v>115</c:v>
                </c:pt>
                <c:pt idx="3650">
                  <c:v>103</c:v>
                </c:pt>
                <c:pt idx="3651">
                  <c:v>90</c:v>
                </c:pt>
                <c:pt idx="3652">
                  <c:v>133</c:v>
                </c:pt>
                <c:pt idx="3653">
                  <c:v>88</c:v>
                </c:pt>
                <c:pt idx="3654">
                  <c:v>111</c:v>
                </c:pt>
                <c:pt idx="3655">
                  <c:v>94</c:v>
                </c:pt>
                <c:pt idx="3656">
                  <c:v>25</c:v>
                </c:pt>
                <c:pt idx="3657">
                  <c:v>112</c:v>
                </c:pt>
                <c:pt idx="3658">
                  <c:v>141</c:v>
                </c:pt>
                <c:pt idx="3659">
                  <c:v>95</c:v>
                </c:pt>
                <c:pt idx="3660">
                  <c:v>141</c:v>
                </c:pt>
                <c:pt idx="3661">
                  <c:v>85</c:v>
                </c:pt>
                <c:pt idx="3662">
                  <c:v>105</c:v>
                </c:pt>
                <c:pt idx="3663">
                  <c:v>129</c:v>
                </c:pt>
                <c:pt idx="3664">
                  <c:v>125</c:v>
                </c:pt>
                <c:pt idx="3665">
                  <c:v>116</c:v>
                </c:pt>
                <c:pt idx="3666">
                  <c:v>105</c:v>
                </c:pt>
                <c:pt idx="3667">
                  <c:v>90</c:v>
                </c:pt>
                <c:pt idx="3668">
                  <c:v>105</c:v>
                </c:pt>
                <c:pt idx="3669">
                  <c:v>111</c:v>
                </c:pt>
                <c:pt idx="3670">
                  <c:v>91</c:v>
                </c:pt>
                <c:pt idx="3671">
                  <c:v>95</c:v>
                </c:pt>
                <c:pt idx="3672">
                  <c:v>97</c:v>
                </c:pt>
                <c:pt idx="3673">
                  <c:v>92</c:v>
                </c:pt>
                <c:pt idx="3674">
                  <c:v>104</c:v>
                </c:pt>
                <c:pt idx="3675">
                  <c:v>120</c:v>
                </c:pt>
                <c:pt idx="3676">
                  <c:v>99</c:v>
                </c:pt>
                <c:pt idx="3677">
                  <c:v>93</c:v>
                </c:pt>
                <c:pt idx="3678">
                  <c:v>99</c:v>
                </c:pt>
                <c:pt idx="3679">
                  <c:v>99</c:v>
                </c:pt>
                <c:pt idx="3680">
                  <c:v>157</c:v>
                </c:pt>
                <c:pt idx="3681">
                  <c:v>90</c:v>
                </c:pt>
                <c:pt idx="3682">
                  <c:v>96</c:v>
                </c:pt>
                <c:pt idx="3683">
                  <c:v>96</c:v>
                </c:pt>
                <c:pt idx="3684">
                  <c:v>90</c:v>
                </c:pt>
                <c:pt idx="3685">
                  <c:v>100</c:v>
                </c:pt>
                <c:pt idx="3686">
                  <c:v>94</c:v>
                </c:pt>
                <c:pt idx="3687">
                  <c:v>98</c:v>
                </c:pt>
                <c:pt idx="3688">
                  <c:v>129</c:v>
                </c:pt>
                <c:pt idx="3689">
                  <c:v>103</c:v>
                </c:pt>
                <c:pt idx="3690">
                  <c:v>128</c:v>
                </c:pt>
                <c:pt idx="3691">
                  <c:v>106</c:v>
                </c:pt>
                <c:pt idx="3692">
                  <c:v>95</c:v>
                </c:pt>
                <c:pt idx="3693">
                  <c:v>104</c:v>
                </c:pt>
                <c:pt idx="3694">
                  <c:v>87</c:v>
                </c:pt>
                <c:pt idx="3695">
                  <c:v>81</c:v>
                </c:pt>
                <c:pt idx="3696">
                  <c:v>94</c:v>
                </c:pt>
                <c:pt idx="3697">
                  <c:v>89</c:v>
                </c:pt>
                <c:pt idx="3698">
                  <c:v>88</c:v>
                </c:pt>
                <c:pt idx="3699">
                  <c:v>108</c:v>
                </c:pt>
                <c:pt idx="3700">
                  <c:v>115</c:v>
                </c:pt>
                <c:pt idx="3701">
                  <c:v>96</c:v>
                </c:pt>
                <c:pt idx="3702">
                  <c:v>135</c:v>
                </c:pt>
                <c:pt idx="3703">
                  <c:v>113</c:v>
                </c:pt>
                <c:pt idx="3704">
                  <c:v>93</c:v>
                </c:pt>
                <c:pt idx="3705">
                  <c:v>109</c:v>
                </c:pt>
                <c:pt idx="3706">
                  <c:v>127</c:v>
                </c:pt>
                <c:pt idx="3707">
                  <c:v>101</c:v>
                </c:pt>
                <c:pt idx="3708">
                  <c:v>124</c:v>
                </c:pt>
                <c:pt idx="3709">
                  <c:v>117</c:v>
                </c:pt>
                <c:pt idx="3710">
                  <c:v>83</c:v>
                </c:pt>
                <c:pt idx="3711">
                  <c:v>113</c:v>
                </c:pt>
                <c:pt idx="3712">
                  <c:v>104</c:v>
                </c:pt>
                <c:pt idx="3713">
                  <c:v>97</c:v>
                </c:pt>
                <c:pt idx="3714">
                  <c:v>110</c:v>
                </c:pt>
                <c:pt idx="3715">
                  <c:v>103</c:v>
                </c:pt>
                <c:pt idx="3716">
                  <c:v>94</c:v>
                </c:pt>
                <c:pt idx="3717">
                  <c:v>102</c:v>
                </c:pt>
                <c:pt idx="3718">
                  <c:v>77</c:v>
                </c:pt>
                <c:pt idx="3719">
                  <c:v>134</c:v>
                </c:pt>
                <c:pt idx="3720">
                  <c:v>129</c:v>
                </c:pt>
                <c:pt idx="3721">
                  <c:v>90</c:v>
                </c:pt>
                <c:pt idx="3722">
                  <c:v>134</c:v>
                </c:pt>
                <c:pt idx="3723">
                  <c:v>104</c:v>
                </c:pt>
                <c:pt idx="3724">
                  <c:v>95</c:v>
                </c:pt>
                <c:pt idx="3725">
                  <c:v>93</c:v>
                </c:pt>
                <c:pt idx="3726">
                  <c:v>106</c:v>
                </c:pt>
                <c:pt idx="3727">
                  <c:v>109</c:v>
                </c:pt>
                <c:pt idx="3728">
                  <c:v>101</c:v>
                </c:pt>
                <c:pt idx="3729">
                  <c:v>139</c:v>
                </c:pt>
                <c:pt idx="3730">
                  <c:v>99</c:v>
                </c:pt>
                <c:pt idx="3731">
                  <c:v>100</c:v>
                </c:pt>
                <c:pt idx="3732">
                  <c:v>95</c:v>
                </c:pt>
                <c:pt idx="3733">
                  <c:v>94</c:v>
                </c:pt>
                <c:pt idx="3734">
                  <c:v>93</c:v>
                </c:pt>
                <c:pt idx="3735">
                  <c:v>106</c:v>
                </c:pt>
                <c:pt idx="3736">
                  <c:v>99</c:v>
                </c:pt>
                <c:pt idx="3737">
                  <c:v>82</c:v>
                </c:pt>
                <c:pt idx="3738">
                  <c:v>135</c:v>
                </c:pt>
                <c:pt idx="3739">
                  <c:v>88</c:v>
                </c:pt>
                <c:pt idx="3740">
                  <c:v>89</c:v>
                </c:pt>
                <c:pt idx="3741">
                  <c:v>110</c:v>
                </c:pt>
                <c:pt idx="3742">
                  <c:v>107</c:v>
                </c:pt>
                <c:pt idx="3743">
                  <c:v>86</c:v>
                </c:pt>
                <c:pt idx="3744">
                  <c:v>91</c:v>
                </c:pt>
                <c:pt idx="3745">
                  <c:v>103</c:v>
                </c:pt>
                <c:pt idx="3746">
                  <c:v>90</c:v>
                </c:pt>
                <c:pt idx="3747">
                  <c:v>141</c:v>
                </c:pt>
                <c:pt idx="3748">
                  <c:v>92</c:v>
                </c:pt>
                <c:pt idx="3749">
                  <c:v>99</c:v>
                </c:pt>
                <c:pt idx="3750">
                  <c:v>79</c:v>
                </c:pt>
                <c:pt idx="3751">
                  <c:v>96</c:v>
                </c:pt>
                <c:pt idx="3752">
                  <c:v>82</c:v>
                </c:pt>
                <c:pt idx="3753">
                  <c:v>92</c:v>
                </c:pt>
                <c:pt idx="3754">
                  <c:v>112</c:v>
                </c:pt>
                <c:pt idx="3755">
                  <c:v>106</c:v>
                </c:pt>
                <c:pt idx="3756">
                  <c:v>90</c:v>
                </c:pt>
                <c:pt idx="3757">
                  <c:v>126</c:v>
                </c:pt>
                <c:pt idx="3758">
                  <c:v>150</c:v>
                </c:pt>
                <c:pt idx="3759">
                  <c:v>90</c:v>
                </c:pt>
                <c:pt idx="3760">
                  <c:v>91</c:v>
                </c:pt>
                <c:pt idx="3761">
                  <c:v>145</c:v>
                </c:pt>
                <c:pt idx="3762">
                  <c:v>95</c:v>
                </c:pt>
                <c:pt idx="3763">
                  <c:v>97</c:v>
                </c:pt>
                <c:pt idx="3764">
                  <c:v>90</c:v>
                </c:pt>
                <c:pt idx="3765">
                  <c:v>41</c:v>
                </c:pt>
                <c:pt idx="3766">
                  <c:v>112</c:v>
                </c:pt>
                <c:pt idx="3767">
                  <c:v>122</c:v>
                </c:pt>
                <c:pt idx="3768">
                  <c:v>110</c:v>
                </c:pt>
                <c:pt idx="3769">
                  <c:v>87</c:v>
                </c:pt>
                <c:pt idx="3770">
                  <c:v>108</c:v>
                </c:pt>
                <c:pt idx="3771">
                  <c:v>121</c:v>
                </c:pt>
                <c:pt idx="3772">
                  <c:v>97</c:v>
                </c:pt>
                <c:pt idx="3773">
                  <c:v>116</c:v>
                </c:pt>
                <c:pt idx="3774">
                  <c:v>94</c:v>
                </c:pt>
                <c:pt idx="3775">
                  <c:v>103</c:v>
                </c:pt>
                <c:pt idx="3776">
                  <c:v>112</c:v>
                </c:pt>
                <c:pt idx="3777">
                  <c:v>91</c:v>
                </c:pt>
                <c:pt idx="3778">
                  <c:v>98</c:v>
                </c:pt>
                <c:pt idx="3779">
                  <c:v>95</c:v>
                </c:pt>
                <c:pt idx="3780">
                  <c:v>88</c:v>
                </c:pt>
                <c:pt idx="3781">
                  <c:v>99</c:v>
                </c:pt>
                <c:pt idx="3782">
                  <c:v>91</c:v>
                </c:pt>
                <c:pt idx="3783">
                  <c:v>97</c:v>
                </c:pt>
                <c:pt idx="3784">
                  <c:v>136</c:v>
                </c:pt>
                <c:pt idx="3785">
                  <c:v>118</c:v>
                </c:pt>
                <c:pt idx="3786">
                  <c:v>94</c:v>
                </c:pt>
                <c:pt idx="3787">
                  <c:v>89</c:v>
                </c:pt>
                <c:pt idx="3788">
                  <c:v>90</c:v>
                </c:pt>
                <c:pt idx="3789">
                  <c:v>95</c:v>
                </c:pt>
                <c:pt idx="3790">
                  <c:v>90</c:v>
                </c:pt>
                <c:pt idx="3791">
                  <c:v>95</c:v>
                </c:pt>
                <c:pt idx="3792">
                  <c:v>94</c:v>
                </c:pt>
                <c:pt idx="3793">
                  <c:v>90</c:v>
                </c:pt>
                <c:pt idx="3794">
                  <c:v>103</c:v>
                </c:pt>
                <c:pt idx="3795">
                  <c:v>60</c:v>
                </c:pt>
                <c:pt idx="3796">
                  <c:v>91</c:v>
                </c:pt>
                <c:pt idx="3797">
                  <c:v>102</c:v>
                </c:pt>
                <c:pt idx="3798">
                  <c:v>92</c:v>
                </c:pt>
                <c:pt idx="3799">
                  <c:v>87</c:v>
                </c:pt>
                <c:pt idx="3800">
                  <c:v>80</c:v>
                </c:pt>
                <c:pt idx="3801">
                  <c:v>90</c:v>
                </c:pt>
                <c:pt idx="3802">
                  <c:v>44</c:v>
                </c:pt>
                <c:pt idx="3803">
                  <c:v>105</c:v>
                </c:pt>
                <c:pt idx="3804">
                  <c:v>67</c:v>
                </c:pt>
                <c:pt idx="3805">
                  <c:v>95</c:v>
                </c:pt>
                <c:pt idx="3806">
                  <c:v>87</c:v>
                </c:pt>
                <c:pt idx="3807">
                  <c:v>94</c:v>
                </c:pt>
                <c:pt idx="3808">
                  <c:v>109</c:v>
                </c:pt>
                <c:pt idx="3809">
                  <c:v>130</c:v>
                </c:pt>
                <c:pt idx="3810">
                  <c:v>88</c:v>
                </c:pt>
                <c:pt idx="3811">
                  <c:v>88</c:v>
                </c:pt>
                <c:pt idx="3812">
                  <c:v>97</c:v>
                </c:pt>
                <c:pt idx="3813">
                  <c:v>113</c:v>
                </c:pt>
                <c:pt idx="3814">
                  <c:v>99</c:v>
                </c:pt>
                <c:pt idx="3815">
                  <c:v>148</c:v>
                </c:pt>
                <c:pt idx="3816">
                  <c:v>107</c:v>
                </c:pt>
                <c:pt idx="3817">
                  <c:v>93</c:v>
                </c:pt>
                <c:pt idx="3818">
                  <c:v>94</c:v>
                </c:pt>
                <c:pt idx="3819">
                  <c:v>121</c:v>
                </c:pt>
                <c:pt idx="3820">
                  <c:v>118</c:v>
                </c:pt>
                <c:pt idx="3821">
                  <c:v>98</c:v>
                </c:pt>
                <c:pt idx="3822">
                  <c:v>82</c:v>
                </c:pt>
                <c:pt idx="3823">
                  <c:v>101</c:v>
                </c:pt>
                <c:pt idx="3824">
                  <c:v>106</c:v>
                </c:pt>
                <c:pt idx="3825">
                  <c:v>90</c:v>
                </c:pt>
                <c:pt idx="3826">
                  <c:v>79</c:v>
                </c:pt>
                <c:pt idx="3827">
                  <c:v>87</c:v>
                </c:pt>
                <c:pt idx="3828">
                  <c:v>105</c:v>
                </c:pt>
                <c:pt idx="3829">
                  <c:v>89</c:v>
                </c:pt>
                <c:pt idx="3830">
                  <c:v>100</c:v>
                </c:pt>
                <c:pt idx="3831">
                  <c:v>92</c:v>
                </c:pt>
                <c:pt idx="3832">
                  <c:v>97</c:v>
                </c:pt>
                <c:pt idx="3833">
                  <c:v>100</c:v>
                </c:pt>
                <c:pt idx="3834">
                  <c:v>96</c:v>
                </c:pt>
                <c:pt idx="3835">
                  <c:v>104</c:v>
                </c:pt>
                <c:pt idx="3836">
                  <c:v>117</c:v>
                </c:pt>
                <c:pt idx="3837">
                  <c:v>90</c:v>
                </c:pt>
                <c:pt idx="3838">
                  <c:v>115</c:v>
                </c:pt>
                <c:pt idx="3839">
                  <c:v>108</c:v>
                </c:pt>
                <c:pt idx="3840">
                  <c:v>43</c:v>
                </c:pt>
                <c:pt idx="3841">
                  <c:v>109</c:v>
                </c:pt>
                <c:pt idx="3842">
                  <c:v>102</c:v>
                </c:pt>
                <c:pt idx="3843">
                  <c:v>100</c:v>
                </c:pt>
                <c:pt idx="3844">
                  <c:v>115</c:v>
                </c:pt>
                <c:pt idx="3845">
                  <c:v>122</c:v>
                </c:pt>
                <c:pt idx="3846">
                  <c:v>98</c:v>
                </c:pt>
                <c:pt idx="3847">
                  <c:v>133</c:v>
                </c:pt>
                <c:pt idx="3848">
                  <c:v>105</c:v>
                </c:pt>
                <c:pt idx="3849">
                  <c:v>122</c:v>
                </c:pt>
                <c:pt idx="3850">
                  <c:v>106</c:v>
                </c:pt>
                <c:pt idx="3851">
                  <c:v>98</c:v>
                </c:pt>
                <c:pt idx="3852">
                  <c:v>112</c:v>
                </c:pt>
                <c:pt idx="3853">
                  <c:v>120</c:v>
                </c:pt>
                <c:pt idx="3854">
                  <c:v>99</c:v>
                </c:pt>
                <c:pt idx="3855">
                  <c:v>110</c:v>
                </c:pt>
                <c:pt idx="3856">
                  <c:v>102</c:v>
                </c:pt>
                <c:pt idx="3857">
                  <c:v>109</c:v>
                </c:pt>
                <c:pt idx="3858">
                  <c:v>104</c:v>
                </c:pt>
                <c:pt idx="3859">
                  <c:v>134</c:v>
                </c:pt>
                <c:pt idx="3860">
                  <c:v>133</c:v>
                </c:pt>
                <c:pt idx="3861">
                  <c:v>85</c:v>
                </c:pt>
                <c:pt idx="3862">
                  <c:v>87</c:v>
                </c:pt>
                <c:pt idx="3863">
                  <c:v>130</c:v>
                </c:pt>
                <c:pt idx="3864">
                  <c:v>199</c:v>
                </c:pt>
                <c:pt idx="3865">
                  <c:v>103</c:v>
                </c:pt>
                <c:pt idx="3866">
                  <c:v>112</c:v>
                </c:pt>
                <c:pt idx="3867">
                  <c:v>89</c:v>
                </c:pt>
                <c:pt idx="3868">
                  <c:v>124</c:v>
                </c:pt>
                <c:pt idx="3869">
                  <c:v>101</c:v>
                </c:pt>
                <c:pt idx="3870">
                  <c:v>133</c:v>
                </c:pt>
                <c:pt idx="3871">
                  <c:v>112</c:v>
                </c:pt>
                <c:pt idx="3872">
                  <c:v>111</c:v>
                </c:pt>
                <c:pt idx="3873">
                  <c:v>98</c:v>
                </c:pt>
                <c:pt idx="3874">
                  <c:v>60</c:v>
                </c:pt>
                <c:pt idx="3875">
                  <c:v>93</c:v>
                </c:pt>
                <c:pt idx="3876">
                  <c:v>104</c:v>
                </c:pt>
                <c:pt idx="3877">
                  <c:v>112</c:v>
                </c:pt>
                <c:pt idx="3878">
                  <c:v>94</c:v>
                </c:pt>
                <c:pt idx="3879">
                  <c:v>90</c:v>
                </c:pt>
                <c:pt idx="3880">
                  <c:v>96</c:v>
                </c:pt>
                <c:pt idx="3881">
                  <c:v>101</c:v>
                </c:pt>
                <c:pt idx="3882">
                  <c:v>93</c:v>
                </c:pt>
                <c:pt idx="3883">
                  <c:v>152</c:v>
                </c:pt>
                <c:pt idx="3884">
                  <c:v>150</c:v>
                </c:pt>
                <c:pt idx="3885">
                  <c:v>112</c:v>
                </c:pt>
                <c:pt idx="3886">
                  <c:v>95</c:v>
                </c:pt>
                <c:pt idx="3887">
                  <c:v>111</c:v>
                </c:pt>
                <c:pt idx="3888">
                  <c:v>86</c:v>
                </c:pt>
                <c:pt idx="3889">
                  <c:v>108</c:v>
                </c:pt>
                <c:pt idx="3890">
                  <c:v>105</c:v>
                </c:pt>
                <c:pt idx="3891">
                  <c:v>91</c:v>
                </c:pt>
                <c:pt idx="3892">
                  <c:v>105</c:v>
                </c:pt>
                <c:pt idx="3893">
                  <c:v>60</c:v>
                </c:pt>
                <c:pt idx="3894">
                  <c:v>106</c:v>
                </c:pt>
                <c:pt idx="3895">
                  <c:v>93</c:v>
                </c:pt>
                <c:pt idx="3896">
                  <c:v>172</c:v>
                </c:pt>
                <c:pt idx="3897">
                  <c:v>109</c:v>
                </c:pt>
                <c:pt idx="3898">
                  <c:v>93</c:v>
                </c:pt>
                <c:pt idx="3899">
                  <c:v>165</c:v>
                </c:pt>
                <c:pt idx="3900">
                  <c:v>96</c:v>
                </c:pt>
                <c:pt idx="3901">
                  <c:v>119</c:v>
                </c:pt>
                <c:pt idx="3902">
                  <c:v>93</c:v>
                </c:pt>
                <c:pt idx="3903">
                  <c:v>82</c:v>
                </c:pt>
                <c:pt idx="3904">
                  <c:v>101</c:v>
                </c:pt>
                <c:pt idx="3905">
                  <c:v>120</c:v>
                </c:pt>
                <c:pt idx="3906">
                  <c:v>81</c:v>
                </c:pt>
                <c:pt idx="3907">
                  <c:v>82</c:v>
                </c:pt>
                <c:pt idx="3908">
                  <c:v>107</c:v>
                </c:pt>
                <c:pt idx="3909">
                  <c:v>105</c:v>
                </c:pt>
                <c:pt idx="3910">
                  <c:v>86</c:v>
                </c:pt>
                <c:pt idx="3911">
                  <c:v>110</c:v>
                </c:pt>
                <c:pt idx="3912">
                  <c:v>127</c:v>
                </c:pt>
                <c:pt idx="3913">
                  <c:v>90</c:v>
                </c:pt>
                <c:pt idx="3914">
                  <c:v>110</c:v>
                </c:pt>
                <c:pt idx="3915">
                  <c:v>104</c:v>
                </c:pt>
                <c:pt idx="3916">
                  <c:v>96</c:v>
                </c:pt>
                <c:pt idx="3917">
                  <c:v>110</c:v>
                </c:pt>
                <c:pt idx="3918">
                  <c:v>84</c:v>
                </c:pt>
                <c:pt idx="3919">
                  <c:v>94</c:v>
                </c:pt>
                <c:pt idx="3920">
                  <c:v>93</c:v>
                </c:pt>
                <c:pt idx="3921">
                  <c:v>96</c:v>
                </c:pt>
                <c:pt idx="3922">
                  <c:v>88</c:v>
                </c:pt>
                <c:pt idx="3923">
                  <c:v>101</c:v>
                </c:pt>
                <c:pt idx="3924">
                  <c:v>102</c:v>
                </c:pt>
                <c:pt idx="3925">
                  <c:v>87</c:v>
                </c:pt>
                <c:pt idx="3926">
                  <c:v>83</c:v>
                </c:pt>
                <c:pt idx="3927">
                  <c:v>103</c:v>
                </c:pt>
                <c:pt idx="3928">
                  <c:v>99</c:v>
                </c:pt>
                <c:pt idx="3929">
                  <c:v>106</c:v>
                </c:pt>
                <c:pt idx="3930">
                  <c:v>115</c:v>
                </c:pt>
                <c:pt idx="3931">
                  <c:v>117</c:v>
                </c:pt>
                <c:pt idx="3932">
                  <c:v>99</c:v>
                </c:pt>
                <c:pt idx="3933">
                  <c:v>102</c:v>
                </c:pt>
                <c:pt idx="3934">
                  <c:v>85</c:v>
                </c:pt>
                <c:pt idx="3935">
                  <c:v>86</c:v>
                </c:pt>
                <c:pt idx="3936">
                  <c:v>120</c:v>
                </c:pt>
                <c:pt idx="3937">
                  <c:v>106</c:v>
                </c:pt>
                <c:pt idx="3938">
                  <c:v>103</c:v>
                </c:pt>
                <c:pt idx="3939">
                  <c:v>93</c:v>
                </c:pt>
                <c:pt idx="3940">
                  <c:v>112</c:v>
                </c:pt>
                <c:pt idx="3941">
                  <c:v>100</c:v>
                </c:pt>
                <c:pt idx="3942">
                  <c:v>113</c:v>
                </c:pt>
                <c:pt idx="3943">
                  <c:v>98</c:v>
                </c:pt>
                <c:pt idx="3944">
                  <c:v>23</c:v>
                </c:pt>
                <c:pt idx="3945">
                  <c:v>92</c:v>
                </c:pt>
                <c:pt idx="3946">
                  <c:v>106</c:v>
                </c:pt>
                <c:pt idx="3947">
                  <c:v>119</c:v>
                </c:pt>
                <c:pt idx="3948">
                  <c:v>99</c:v>
                </c:pt>
                <c:pt idx="3949">
                  <c:v>90</c:v>
                </c:pt>
                <c:pt idx="3950">
                  <c:v>120</c:v>
                </c:pt>
                <c:pt idx="3951">
                  <c:v>168</c:v>
                </c:pt>
                <c:pt idx="3952">
                  <c:v>93</c:v>
                </c:pt>
                <c:pt idx="3953">
                  <c:v>96</c:v>
                </c:pt>
                <c:pt idx="3954">
                  <c:v>103</c:v>
                </c:pt>
                <c:pt idx="3955">
                  <c:v>93</c:v>
                </c:pt>
                <c:pt idx="3956">
                  <c:v>84</c:v>
                </c:pt>
                <c:pt idx="3957">
                  <c:v>81</c:v>
                </c:pt>
                <c:pt idx="3958">
                  <c:v>84</c:v>
                </c:pt>
                <c:pt idx="3959">
                  <c:v>94</c:v>
                </c:pt>
                <c:pt idx="3960">
                  <c:v>141</c:v>
                </c:pt>
                <c:pt idx="3961">
                  <c:v>120</c:v>
                </c:pt>
                <c:pt idx="3962">
                  <c:v>121</c:v>
                </c:pt>
                <c:pt idx="3963">
                  <c:v>226</c:v>
                </c:pt>
                <c:pt idx="3964">
                  <c:v>104</c:v>
                </c:pt>
                <c:pt idx="3965">
                  <c:v>152</c:v>
                </c:pt>
                <c:pt idx="3966">
                  <c:v>92</c:v>
                </c:pt>
                <c:pt idx="3967">
                  <c:v>107</c:v>
                </c:pt>
                <c:pt idx="3968">
                  <c:v>97</c:v>
                </c:pt>
                <c:pt idx="3969">
                  <c:v>115</c:v>
                </c:pt>
                <c:pt idx="3970">
                  <c:v>95</c:v>
                </c:pt>
                <c:pt idx="3971">
                  <c:v>102</c:v>
                </c:pt>
                <c:pt idx="3972">
                  <c:v>99</c:v>
                </c:pt>
                <c:pt idx="3973">
                  <c:v>109</c:v>
                </c:pt>
                <c:pt idx="3974">
                  <c:v>113</c:v>
                </c:pt>
                <c:pt idx="3975">
                  <c:v>25</c:v>
                </c:pt>
                <c:pt idx="3976">
                  <c:v>113</c:v>
                </c:pt>
                <c:pt idx="3977">
                  <c:v>91</c:v>
                </c:pt>
                <c:pt idx="3978">
                  <c:v>88</c:v>
                </c:pt>
                <c:pt idx="3979">
                  <c:v>88</c:v>
                </c:pt>
                <c:pt idx="3980">
                  <c:v>97</c:v>
                </c:pt>
                <c:pt idx="3981">
                  <c:v>97</c:v>
                </c:pt>
                <c:pt idx="3982">
                  <c:v>42</c:v>
                </c:pt>
                <c:pt idx="3983">
                  <c:v>85</c:v>
                </c:pt>
                <c:pt idx="3984">
                  <c:v>121</c:v>
                </c:pt>
                <c:pt idx="3985">
                  <c:v>134</c:v>
                </c:pt>
                <c:pt idx="3986">
                  <c:v>149</c:v>
                </c:pt>
                <c:pt idx="3987">
                  <c:v>121</c:v>
                </c:pt>
                <c:pt idx="3988">
                  <c:v>116</c:v>
                </c:pt>
                <c:pt idx="3989">
                  <c:v>92</c:v>
                </c:pt>
                <c:pt idx="3990">
                  <c:v>93</c:v>
                </c:pt>
                <c:pt idx="3991">
                  <c:v>96</c:v>
                </c:pt>
                <c:pt idx="3992">
                  <c:v>105</c:v>
                </c:pt>
                <c:pt idx="3993">
                  <c:v>129</c:v>
                </c:pt>
                <c:pt idx="3994">
                  <c:v>87</c:v>
                </c:pt>
                <c:pt idx="3995">
                  <c:v>94</c:v>
                </c:pt>
                <c:pt idx="3996">
                  <c:v>37</c:v>
                </c:pt>
                <c:pt idx="3997">
                  <c:v>81</c:v>
                </c:pt>
                <c:pt idx="3998">
                  <c:v>97</c:v>
                </c:pt>
                <c:pt idx="3999">
                  <c:v>106</c:v>
                </c:pt>
                <c:pt idx="4000">
                  <c:v>103</c:v>
                </c:pt>
                <c:pt idx="4001">
                  <c:v>101</c:v>
                </c:pt>
                <c:pt idx="4002">
                  <c:v>102</c:v>
                </c:pt>
                <c:pt idx="4003">
                  <c:v>98</c:v>
                </c:pt>
                <c:pt idx="4004">
                  <c:v>91</c:v>
                </c:pt>
                <c:pt idx="4005">
                  <c:v>105</c:v>
                </c:pt>
                <c:pt idx="4006">
                  <c:v>98</c:v>
                </c:pt>
                <c:pt idx="4007">
                  <c:v>104</c:v>
                </c:pt>
                <c:pt idx="4008">
                  <c:v>45</c:v>
                </c:pt>
                <c:pt idx="4009">
                  <c:v>96</c:v>
                </c:pt>
                <c:pt idx="4010">
                  <c:v>148</c:v>
                </c:pt>
                <c:pt idx="4011">
                  <c:v>100</c:v>
                </c:pt>
                <c:pt idx="4012">
                  <c:v>86</c:v>
                </c:pt>
                <c:pt idx="4013">
                  <c:v>92</c:v>
                </c:pt>
                <c:pt idx="4014">
                  <c:v>88</c:v>
                </c:pt>
                <c:pt idx="4015">
                  <c:v>90</c:v>
                </c:pt>
                <c:pt idx="4016">
                  <c:v>94</c:v>
                </c:pt>
                <c:pt idx="4017">
                  <c:v>80</c:v>
                </c:pt>
                <c:pt idx="4018">
                  <c:v>107</c:v>
                </c:pt>
                <c:pt idx="4019">
                  <c:v>99</c:v>
                </c:pt>
                <c:pt idx="4020">
                  <c:v>92</c:v>
                </c:pt>
                <c:pt idx="4021">
                  <c:v>107</c:v>
                </c:pt>
                <c:pt idx="4022">
                  <c:v>135</c:v>
                </c:pt>
                <c:pt idx="4023">
                  <c:v>99</c:v>
                </c:pt>
                <c:pt idx="4024">
                  <c:v>102</c:v>
                </c:pt>
                <c:pt idx="4025">
                  <c:v>93</c:v>
                </c:pt>
                <c:pt idx="4026">
                  <c:v>115</c:v>
                </c:pt>
                <c:pt idx="4027">
                  <c:v>94</c:v>
                </c:pt>
                <c:pt idx="4028">
                  <c:v>91</c:v>
                </c:pt>
                <c:pt idx="4029">
                  <c:v>98</c:v>
                </c:pt>
                <c:pt idx="4030">
                  <c:v>97</c:v>
                </c:pt>
                <c:pt idx="4031">
                  <c:v>92</c:v>
                </c:pt>
                <c:pt idx="4032">
                  <c:v>128</c:v>
                </c:pt>
                <c:pt idx="4033">
                  <c:v>136</c:v>
                </c:pt>
                <c:pt idx="4034">
                  <c:v>113</c:v>
                </c:pt>
                <c:pt idx="4035">
                  <c:v>99</c:v>
                </c:pt>
                <c:pt idx="4036">
                  <c:v>101</c:v>
                </c:pt>
                <c:pt idx="4037">
                  <c:v>105</c:v>
                </c:pt>
                <c:pt idx="4038">
                  <c:v>95</c:v>
                </c:pt>
                <c:pt idx="4039">
                  <c:v>109</c:v>
                </c:pt>
                <c:pt idx="4040">
                  <c:v>110</c:v>
                </c:pt>
                <c:pt idx="4041">
                  <c:v>108</c:v>
                </c:pt>
                <c:pt idx="4042">
                  <c:v>118</c:v>
                </c:pt>
                <c:pt idx="4043">
                  <c:v>94</c:v>
                </c:pt>
                <c:pt idx="4044">
                  <c:v>115</c:v>
                </c:pt>
                <c:pt idx="4045">
                  <c:v>98</c:v>
                </c:pt>
                <c:pt idx="4046">
                  <c:v>91</c:v>
                </c:pt>
                <c:pt idx="4047">
                  <c:v>120</c:v>
                </c:pt>
                <c:pt idx="4048">
                  <c:v>109</c:v>
                </c:pt>
                <c:pt idx="4049">
                  <c:v>87</c:v>
                </c:pt>
                <c:pt idx="4050">
                  <c:v>117</c:v>
                </c:pt>
                <c:pt idx="4051">
                  <c:v>85</c:v>
                </c:pt>
                <c:pt idx="4052">
                  <c:v>110</c:v>
                </c:pt>
                <c:pt idx="4053">
                  <c:v>113</c:v>
                </c:pt>
                <c:pt idx="4054">
                  <c:v>108</c:v>
                </c:pt>
                <c:pt idx="4055">
                  <c:v>95</c:v>
                </c:pt>
                <c:pt idx="4056">
                  <c:v>98</c:v>
                </c:pt>
                <c:pt idx="4057">
                  <c:v>93</c:v>
                </c:pt>
                <c:pt idx="4058">
                  <c:v>86</c:v>
                </c:pt>
                <c:pt idx="4059">
                  <c:v>161</c:v>
                </c:pt>
                <c:pt idx="4060">
                  <c:v>100</c:v>
                </c:pt>
                <c:pt idx="4061">
                  <c:v>120</c:v>
                </c:pt>
                <c:pt idx="4062">
                  <c:v>125</c:v>
                </c:pt>
                <c:pt idx="4063">
                  <c:v>91</c:v>
                </c:pt>
                <c:pt idx="4064">
                  <c:v>128</c:v>
                </c:pt>
                <c:pt idx="4065">
                  <c:v>100</c:v>
                </c:pt>
                <c:pt idx="4066">
                  <c:v>84</c:v>
                </c:pt>
                <c:pt idx="4067">
                  <c:v>97</c:v>
                </c:pt>
                <c:pt idx="4068">
                  <c:v>84</c:v>
                </c:pt>
                <c:pt idx="4069">
                  <c:v>146</c:v>
                </c:pt>
                <c:pt idx="4070">
                  <c:v>186</c:v>
                </c:pt>
                <c:pt idx="4071">
                  <c:v>94</c:v>
                </c:pt>
                <c:pt idx="4072">
                  <c:v>11</c:v>
                </c:pt>
                <c:pt idx="4073">
                  <c:v>126</c:v>
                </c:pt>
                <c:pt idx="4074">
                  <c:v>99</c:v>
                </c:pt>
                <c:pt idx="4075">
                  <c:v>109</c:v>
                </c:pt>
                <c:pt idx="4076">
                  <c:v>95</c:v>
                </c:pt>
                <c:pt idx="4077">
                  <c:v>97</c:v>
                </c:pt>
                <c:pt idx="4078">
                  <c:v>94</c:v>
                </c:pt>
                <c:pt idx="4079">
                  <c:v>90</c:v>
                </c:pt>
                <c:pt idx="4080">
                  <c:v>197</c:v>
                </c:pt>
                <c:pt idx="4081">
                  <c:v>117</c:v>
                </c:pt>
                <c:pt idx="4082">
                  <c:v>96</c:v>
                </c:pt>
                <c:pt idx="4083">
                  <c:v>82</c:v>
                </c:pt>
                <c:pt idx="4084">
                  <c:v>109</c:v>
                </c:pt>
                <c:pt idx="4085">
                  <c:v>90</c:v>
                </c:pt>
                <c:pt idx="4086">
                  <c:v>89</c:v>
                </c:pt>
                <c:pt idx="4087">
                  <c:v>98</c:v>
                </c:pt>
                <c:pt idx="4088">
                  <c:v>95</c:v>
                </c:pt>
                <c:pt idx="4089">
                  <c:v>94</c:v>
                </c:pt>
                <c:pt idx="4090">
                  <c:v>104</c:v>
                </c:pt>
                <c:pt idx="4091">
                  <c:v>87</c:v>
                </c:pt>
                <c:pt idx="4092">
                  <c:v>108</c:v>
                </c:pt>
                <c:pt idx="4093">
                  <c:v>86</c:v>
                </c:pt>
                <c:pt idx="4094">
                  <c:v>94</c:v>
                </c:pt>
                <c:pt idx="4095">
                  <c:v>134</c:v>
                </c:pt>
                <c:pt idx="4096">
                  <c:v>89</c:v>
                </c:pt>
                <c:pt idx="4097">
                  <c:v>102</c:v>
                </c:pt>
                <c:pt idx="4098">
                  <c:v>120</c:v>
                </c:pt>
                <c:pt idx="4099">
                  <c:v>110</c:v>
                </c:pt>
                <c:pt idx="4100">
                  <c:v>86</c:v>
                </c:pt>
                <c:pt idx="4101">
                  <c:v>101</c:v>
                </c:pt>
                <c:pt idx="4102">
                  <c:v>102</c:v>
                </c:pt>
                <c:pt idx="4103">
                  <c:v>87</c:v>
                </c:pt>
                <c:pt idx="4104">
                  <c:v>123</c:v>
                </c:pt>
                <c:pt idx="4105">
                  <c:v>99</c:v>
                </c:pt>
                <c:pt idx="4106">
                  <c:v>173</c:v>
                </c:pt>
                <c:pt idx="4107">
                  <c:v>87</c:v>
                </c:pt>
                <c:pt idx="4108">
                  <c:v>44</c:v>
                </c:pt>
                <c:pt idx="4109">
                  <c:v>120</c:v>
                </c:pt>
                <c:pt idx="4110">
                  <c:v>93</c:v>
                </c:pt>
                <c:pt idx="4111">
                  <c:v>111</c:v>
                </c:pt>
                <c:pt idx="4112">
                  <c:v>60</c:v>
                </c:pt>
                <c:pt idx="4113">
                  <c:v>98</c:v>
                </c:pt>
                <c:pt idx="4114">
                  <c:v>100</c:v>
                </c:pt>
                <c:pt idx="4115">
                  <c:v>88</c:v>
                </c:pt>
                <c:pt idx="4116">
                  <c:v>97</c:v>
                </c:pt>
                <c:pt idx="4117">
                  <c:v>122</c:v>
                </c:pt>
                <c:pt idx="4118">
                  <c:v>86</c:v>
                </c:pt>
                <c:pt idx="4119">
                  <c:v>83</c:v>
                </c:pt>
                <c:pt idx="4120">
                  <c:v>80</c:v>
                </c:pt>
                <c:pt idx="4121">
                  <c:v>108</c:v>
                </c:pt>
                <c:pt idx="4122">
                  <c:v>90</c:v>
                </c:pt>
                <c:pt idx="4123">
                  <c:v>96</c:v>
                </c:pt>
                <c:pt idx="4124">
                  <c:v>85</c:v>
                </c:pt>
                <c:pt idx="4125">
                  <c:v>83</c:v>
                </c:pt>
                <c:pt idx="4126">
                  <c:v>80</c:v>
                </c:pt>
                <c:pt idx="4127">
                  <c:v>90</c:v>
                </c:pt>
                <c:pt idx="4128">
                  <c:v>92</c:v>
                </c:pt>
                <c:pt idx="4129">
                  <c:v>100</c:v>
                </c:pt>
                <c:pt idx="4130">
                  <c:v>88</c:v>
                </c:pt>
                <c:pt idx="4131">
                  <c:v>95</c:v>
                </c:pt>
                <c:pt idx="4132">
                  <c:v>82</c:v>
                </c:pt>
                <c:pt idx="4133">
                  <c:v>97</c:v>
                </c:pt>
                <c:pt idx="4134">
                  <c:v>105</c:v>
                </c:pt>
                <c:pt idx="4135">
                  <c:v>94</c:v>
                </c:pt>
                <c:pt idx="4136">
                  <c:v>95</c:v>
                </c:pt>
                <c:pt idx="4137">
                  <c:v>113</c:v>
                </c:pt>
                <c:pt idx="4138">
                  <c:v>136</c:v>
                </c:pt>
                <c:pt idx="4139">
                  <c:v>80</c:v>
                </c:pt>
                <c:pt idx="4140">
                  <c:v>105</c:v>
                </c:pt>
                <c:pt idx="4141">
                  <c:v>90</c:v>
                </c:pt>
                <c:pt idx="4142">
                  <c:v>93</c:v>
                </c:pt>
                <c:pt idx="4143">
                  <c:v>107</c:v>
                </c:pt>
                <c:pt idx="4144">
                  <c:v>89</c:v>
                </c:pt>
                <c:pt idx="4145">
                  <c:v>90</c:v>
                </c:pt>
                <c:pt idx="4146">
                  <c:v>89</c:v>
                </c:pt>
                <c:pt idx="4147">
                  <c:v>116</c:v>
                </c:pt>
                <c:pt idx="4148">
                  <c:v>120</c:v>
                </c:pt>
                <c:pt idx="4149">
                  <c:v>88</c:v>
                </c:pt>
                <c:pt idx="4150">
                  <c:v>102</c:v>
                </c:pt>
                <c:pt idx="4151">
                  <c:v>106</c:v>
                </c:pt>
                <c:pt idx="4152">
                  <c:v>95</c:v>
                </c:pt>
                <c:pt idx="4153">
                  <c:v>144</c:v>
                </c:pt>
                <c:pt idx="4154">
                  <c:v>113</c:v>
                </c:pt>
                <c:pt idx="4155">
                  <c:v>118</c:v>
                </c:pt>
                <c:pt idx="4156">
                  <c:v>141</c:v>
                </c:pt>
                <c:pt idx="4157">
                  <c:v>90</c:v>
                </c:pt>
                <c:pt idx="4158">
                  <c:v>109</c:v>
                </c:pt>
                <c:pt idx="4159">
                  <c:v>95</c:v>
                </c:pt>
                <c:pt idx="4160">
                  <c:v>122</c:v>
                </c:pt>
                <c:pt idx="4161">
                  <c:v>93</c:v>
                </c:pt>
                <c:pt idx="4162">
                  <c:v>97</c:v>
                </c:pt>
                <c:pt idx="4163">
                  <c:v>82</c:v>
                </c:pt>
                <c:pt idx="4164">
                  <c:v>140</c:v>
                </c:pt>
                <c:pt idx="4165">
                  <c:v>86</c:v>
                </c:pt>
                <c:pt idx="4166">
                  <c:v>109</c:v>
                </c:pt>
                <c:pt idx="4167">
                  <c:v>105</c:v>
                </c:pt>
                <c:pt idx="4168">
                  <c:v>66</c:v>
                </c:pt>
                <c:pt idx="4169">
                  <c:v>99</c:v>
                </c:pt>
                <c:pt idx="4170">
                  <c:v>100</c:v>
                </c:pt>
                <c:pt idx="4171">
                  <c:v>103</c:v>
                </c:pt>
                <c:pt idx="4172">
                  <c:v>97</c:v>
                </c:pt>
                <c:pt idx="4173">
                  <c:v>86</c:v>
                </c:pt>
                <c:pt idx="4174">
                  <c:v>87</c:v>
                </c:pt>
                <c:pt idx="4175">
                  <c:v>119</c:v>
                </c:pt>
                <c:pt idx="4176">
                  <c:v>149</c:v>
                </c:pt>
                <c:pt idx="4177">
                  <c:v>98</c:v>
                </c:pt>
                <c:pt idx="4178">
                  <c:v>98</c:v>
                </c:pt>
                <c:pt idx="4179">
                  <c:v>112</c:v>
                </c:pt>
                <c:pt idx="4180">
                  <c:v>75</c:v>
                </c:pt>
                <c:pt idx="4181">
                  <c:v>104</c:v>
                </c:pt>
                <c:pt idx="4182">
                  <c:v>102</c:v>
                </c:pt>
                <c:pt idx="4183">
                  <c:v>105</c:v>
                </c:pt>
                <c:pt idx="4184">
                  <c:v>99</c:v>
                </c:pt>
                <c:pt idx="4185">
                  <c:v>107</c:v>
                </c:pt>
                <c:pt idx="4186">
                  <c:v>96</c:v>
                </c:pt>
                <c:pt idx="4187">
                  <c:v>101</c:v>
                </c:pt>
                <c:pt idx="4188">
                  <c:v>89</c:v>
                </c:pt>
                <c:pt idx="4189">
                  <c:v>106</c:v>
                </c:pt>
                <c:pt idx="4190">
                  <c:v>95</c:v>
                </c:pt>
                <c:pt idx="4191">
                  <c:v>34</c:v>
                </c:pt>
                <c:pt idx="4192">
                  <c:v>101</c:v>
                </c:pt>
                <c:pt idx="4193">
                  <c:v>112</c:v>
                </c:pt>
                <c:pt idx="4194">
                  <c:v>100</c:v>
                </c:pt>
                <c:pt idx="4195">
                  <c:v>92</c:v>
                </c:pt>
                <c:pt idx="4196">
                  <c:v>100</c:v>
                </c:pt>
                <c:pt idx="4197">
                  <c:v>80</c:v>
                </c:pt>
                <c:pt idx="4198">
                  <c:v>106</c:v>
                </c:pt>
                <c:pt idx="4199">
                  <c:v>103</c:v>
                </c:pt>
                <c:pt idx="4200">
                  <c:v>90</c:v>
                </c:pt>
                <c:pt idx="4201">
                  <c:v>96</c:v>
                </c:pt>
                <c:pt idx="4202">
                  <c:v>89</c:v>
                </c:pt>
                <c:pt idx="4203">
                  <c:v>87</c:v>
                </c:pt>
                <c:pt idx="4204">
                  <c:v>94</c:v>
                </c:pt>
                <c:pt idx="4205">
                  <c:v>120</c:v>
                </c:pt>
                <c:pt idx="4206">
                  <c:v>101</c:v>
                </c:pt>
                <c:pt idx="4207">
                  <c:v>84</c:v>
                </c:pt>
                <c:pt idx="4208">
                  <c:v>110</c:v>
                </c:pt>
                <c:pt idx="4209">
                  <c:v>101</c:v>
                </c:pt>
                <c:pt idx="4210">
                  <c:v>101</c:v>
                </c:pt>
                <c:pt idx="4211">
                  <c:v>101</c:v>
                </c:pt>
                <c:pt idx="4212">
                  <c:v>105</c:v>
                </c:pt>
                <c:pt idx="4213">
                  <c:v>97</c:v>
                </c:pt>
                <c:pt idx="4214">
                  <c:v>108</c:v>
                </c:pt>
                <c:pt idx="4215">
                  <c:v>95</c:v>
                </c:pt>
                <c:pt idx="4216">
                  <c:v>108</c:v>
                </c:pt>
                <c:pt idx="4217">
                  <c:v>90</c:v>
                </c:pt>
                <c:pt idx="4218">
                  <c:v>120</c:v>
                </c:pt>
                <c:pt idx="4219">
                  <c:v>104</c:v>
                </c:pt>
                <c:pt idx="4220">
                  <c:v>90</c:v>
                </c:pt>
                <c:pt idx="4221">
                  <c:v>91</c:v>
                </c:pt>
                <c:pt idx="4222">
                  <c:v>92</c:v>
                </c:pt>
                <c:pt idx="4223">
                  <c:v>117</c:v>
                </c:pt>
                <c:pt idx="4224">
                  <c:v>120</c:v>
                </c:pt>
                <c:pt idx="4225">
                  <c:v>90</c:v>
                </c:pt>
                <c:pt idx="4226">
                  <c:v>119</c:v>
                </c:pt>
                <c:pt idx="4227">
                  <c:v>90</c:v>
                </c:pt>
                <c:pt idx="4228">
                  <c:v>90</c:v>
                </c:pt>
                <c:pt idx="4229">
                  <c:v>97</c:v>
                </c:pt>
                <c:pt idx="4230">
                  <c:v>90</c:v>
                </c:pt>
                <c:pt idx="4231">
                  <c:v>172</c:v>
                </c:pt>
                <c:pt idx="4232">
                  <c:v>115</c:v>
                </c:pt>
                <c:pt idx="4233">
                  <c:v>89</c:v>
                </c:pt>
                <c:pt idx="4234">
                  <c:v>125</c:v>
                </c:pt>
                <c:pt idx="4235">
                  <c:v>78</c:v>
                </c:pt>
                <c:pt idx="4236">
                  <c:v>89</c:v>
                </c:pt>
                <c:pt idx="4237">
                  <c:v>100</c:v>
                </c:pt>
                <c:pt idx="4238">
                  <c:v>77</c:v>
                </c:pt>
                <c:pt idx="4239">
                  <c:v>81</c:v>
                </c:pt>
                <c:pt idx="4240">
                  <c:v>115</c:v>
                </c:pt>
                <c:pt idx="4241">
                  <c:v>96</c:v>
                </c:pt>
                <c:pt idx="4242">
                  <c:v>60</c:v>
                </c:pt>
                <c:pt idx="4243">
                  <c:v>89</c:v>
                </c:pt>
                <c:pt idx="4244">
                  <c:v>100</c:v>
                </c:pt>
                <c:pt idx="4245">
                  <c:v>88</c:v>
                </c:pt>
                <c:pt idx="4246">
                  <c:v>129</c:v>
                </c:pt>
                <c:pt idx="4247">
                  <c:v>87</c:v>
                </c:pt>
                <c:pt idx="4248">
                  <c:v>102</c:v>
                </c:pt>
                <c:pt idx="4249">
                  <c:v>152</c:v>
                </c:pt>
                <c:pt idx="4250">
                  <c:v>118</c:v>
                </c:pt>
                <c:pt idx="4251">
                  <c:v>86</c:v>
                </c:pt>
                <c:pt idx="4252">
                  <c:v>137</c:v>
                </c:pt>
                <c:pt idx="4253">
                  <c:v>129</c:v>
                </c:pt>
                <c:pt idx="4254">
                  <c:v>134</c:v>
                </c:pt>
                <c:pt idx="4255">
                  <c:v>119</c:v>
                </c:pt>
                <c:pt idx="4256">
                  <c:v>80</c:v>
                </c:pt>
                <c:pt idx="4257">
                  <c:v>89</c:v>
                </c:pt>
                <c:pt idx="4258">
                  <c:v>101</c:v>
                </c:pt>
                <c:pt idx="4259">
                  <c:v>80</c:v>
                </c:pt>
                <c:pt idx="4260">
                  <c:v>115</c:v>
                </c:pt>
                <c:pt idx="4261">
                  <c:v>100</c:v>
                </c:pt>
                <c:pt idx="4262">
                  <c:v>118</c:v>
                </c:pt>
                <c:pt idx="4263">
                  <c:v>100</c:v>
                </c:pt>
                <c:pt idx="4264">
                  <c:v>106</c:v>
                </c:pt>
                <c:pt idx="4265">
                  <c:v>106</c:v>
                </c:pt>
                <c:pt idx="4266">
                  <c:v>91</c:v>
                </c:pt>
                <c:pt idx="4267">
                  <c:v>105</c:v>
                </c:pt>
                <c:pt idx="4268">
                  <c:v>96</c:v>
                </c:pt>
                <c:pt idx="4269">
                  <c:v>116</c:v>
                </c:pt>
                <c:pt idx="4270">
                  <c:v>116</c:v>
                </c:pt>
                <c:pt idx="4271">
                  <c:v>97</c:v>
                </c:pt>
                <c:pt idx="4272">
                  <c:v>101</c:v>
                </c:pt>
                <c:pt idx="4273">
                  <c:v>98</c:v>
                </c:pt>
                <c:pt idx="4274">
                  <c:v>22</c:v>
                </c:pt>
                <c:pt idx="4275">
                  <c:v>150</c:v>
                </c:pt>
                <c:pt idx="4276">
                  <c:v>101</c:v>
                </c:pt>
                <c:pt idx="4277">
                  <c:v>90</c:v>
                </c:pt>
                <c:pt idx="4278">
                  <c:v>120</c:v>
                </c:pt>
                <c:pt idx="4279">
                  <c:v>102</c:v>
                </c:pt>
                <c:pt idx="4280">
                  <c:v>102</c:v>
                </c:pt>
                <c:pt idx="4281">
                  <c:v>60</c:v>
                </c:pt>
                <c:pt idx="4282">
                  <c:v>100</c:v>
                </c:pt>
                <c:pt idx="4283">
                  <c:v>104</c:v>
                </c:pt>
                <c:pt idx="4284">
                  <c:v>89</c:v>
                </c:pt>
                <c:pt idx="4285">
                  <c:v>99</c:v>
                </c:pt>
                <c:pt idx="4286">
                  <c:v>96</c:v>
                </c:pt>
                <c:pt idx="4287">
                  <c:v>86</c:v>
                </c:pt>
                <c:pt idx="4288">
                  <c:v>98</c:v>
                </c:pt>
                <c:pt idx="4289">
                  <c:v>96</c:v>
                </c:pt>
                <c:pt idx="4290">
                  <c:v>94</c:v>
                </c:pt>
                <c:pt idx="4291">
                  <c:v>91</c:v>
                </c:pt>
                <c:pt idx="4292">
                  <c:v>90</c:v>
                </c:pt>
                <c:pt idx="4293">
                  <c:v>85</c:v>
                </c:pt>
                <c:pt idx="4294">
                  <c:v>96</c:v>
                </c:pt>
                <c:pt idx="4295">
                  <c:v>129</c:v>
                </c:pt>
                <c:pt idx="4296">
                  <c:v>60</c:v>
                </c:pt>
                <c:pt idx="4297">
                  <c:v>93</c:v>
                </c:pt>
                <c:pt idx="4298">
                  <c:v>100</c:v>
                </c:pt>
                <c:pt idx="4299">
                  <c:v>97</c:v>
                </c:pt>
                <c:pt idx="4300">
                  <c:v>94</c:v>
                </c:pt>
                <c:pt idx="4301">
                  <c:v>95</c:v>
                </c:pt>
                <c:pt idx="4302">
                  <c:v>97</c:v>
                </c:pt>
                <c:pt idx="4303">
                  <c:v>92</c:v>
                </c:pt>
                <c:pt idx="4304">
                  <c:v>96</c:v>
                </c:pt>
                <c:pt idx="4305">
                  <c:v>85</c:v>
                </c:pt>
                <c:pt idx="4306">
                  <c:v>87</c:v>
                </c:pt>
                <c:pt idx="4307">
                  <c:v>91</c:v>
                </c:pt>
                <c:pt idx="4308">
                  <c:v>99</c:v>
                </c:pt>
                <c:pt idx="4309">
                  <c:v>88</c:v>
                </c:pt>
                <c:pt idx="4310">
                  <c:v>119</c:v>
                </c:pt>
                <c:pt idx="4311">
                  <c:v>99</c:v>
                </c:pt>
                <c:pt idx="4312">
                  <c:v>92</c:v>
                </c:pt>
                <c:pt idx="4313">
                  <c:v>86</c:v>
                </c:pt>
                <c:pt idx="4314">
                  <c:v>83</c:v>
                </c:pt>
                <c:pt idx="4315">
                  <c:v>81</c:v>
                </c:pt>
                <c:pt idx="4316">
                  <c:v>82</c:v>
                </c:pt>
                <c:pt idx="4317">
                  <c:v>102</c:v>
                </c:pt>
                <c:pt idx="4318">
                  <c:v>90</c:v>
                </c:pt>
                <c:pt idx="4319">
                  <c:v>30</c:v>
                </c:pt>
                <c:pt idx="4320">
                  <c:v>92</c:v>
                </c:pt>
                <c:pt idx="4321">
                  <c:v>88</c:v>
                </c:pt>
                <c:pt idx="4322">
                  <c:v>97</c:v>
                </c:pt>
                <c:pt idx="4323">
                  <c:v>96</c:v>
                </c:pt>
                <c:pt idx="4324">
                  <c:v>87</c:v>
                </c:pt>
                <c:pt idx="4325">
                  <c:v>106</c:v>
                </c:pt>
                <c:pt idx="4326">
                  <c:v>107</c:v>
                </c:pt>
                <c:pt idx="4327">
                  <c:v>80</c:v>
                </c:pt>
                <c:pt idx="4328">
                  <c:v>91</c:v>
                </c:pt>
                <c:pt idx="4329">
                  <c:v>99</c:v>
                </c:pt>
                <c:pt idx="4330">
                  <c:v>102</c:v>
                </c:pt>
                <c:pt idx="4331">
                  <c:v>108</c:v>
                </c:pt>
                <c:pt idx="4332">
                  <c:v>88</c:v>
                </c:pt>
                <c:pt idx="4333">
                  <c:v>89</c:v>
                </c:pt>
                <c:pt idx="4334">
                  <c:v>92</c:v>
                </c:pt>
                <c:pt idx="4335">
                  <c:v>99</c:v>
                </c:pt>
                <c:pt idx="4336">
                  <c:v>103</c:v>
                </c:pt>
                <c:pt idx="4337">
                  <c:v>90</c:v>
                </c:pt>
                <c:pt idx="4338">
                  <c:v>95</c:v>
                </c:pt>
                <c:pt idx="4339">
                  <c:v>97</c:v>
                </c:pt>
                <c:pt idx="4340">
                  <c:v>108</c:v>
                </c:pt>
                <c:pt idx="4341">
                  <c:v>95</c:v>
                </c:pt>
                <c:pt idx="4342">
                  <c:v>100</c:v>
                </c:pt>
                <c:pt idx="4343">
                  <c:v>160</c:v>
                </c:pt>
                <c:pt idx="4344">
                  <c:v>101</c:v>
                </c:pt>
                <c:pt idx="4345">
                  <c:v>90</c:v>
                </c:pt>
                <c:pt idx="4346">
                  <c:v>86</c:v>
                </c:pt>
                <c:pt idx="4347">
                  <c:v>89</c:v>
                </c:pt>
                <c:pt idx="4348">
                  <c:v>87</c:v>
                </c:pt>
                <c:pt idx="4349">
                  <c:v>98</c:v>
                </c:pt>
                <c:pt idx="4350">
                  <c:v>125</c:v>
                </c:pt>
                <c:pt idx="4351">
                  <c:v>95</c:v>
                </c:pt>
                <c:pt idx="4352">
                  <c:v>118</c:v>
                </c:pt>
                <c:pt idx="4353">
                  <c:v>93</c:v>
                </c:pt>
                <c:pt idx="4354">
                  <c:v>96</c:v>
                </c:pt>
                <c:pt idx="4355">
                  <c:v>109</c:v>
                </c:pt>
                <c:pt idx="4356">
                  <c:v>109</c:v>
                </c:pt>
                <c:pt idx="4357">
                  <c:v>155</c:v>
                </c:pt>
                <c:pt idx="4358">
                  <c:v>90</c:v>
                </c:pt>
                <c:pt idx="4359">
                  <c:v>93</c:v>
                </c:pt>
                <c:pt idx="4360">
                  <c:v>108</c:v>
                </c:pt>
                <c:pt idx="4361">
                  <c:v>114</c:v>
                </c:pt>
                <c:pt idx="4362">
                  <c:v>87</c:v>
                </c:pt>
                <c:pt idx="4363">
                  <c:v>113</c:v>
                </c:pt>
                <c:pt idx="4364">
                  <c:v>87</c:v>
                </c:pt>
                <c:pt idx="4365">
                  <c:v>90</c:v>
                </c:pt>
                <c:pt idx="4366">
                  <c:v>111</c:v>
                </c:pt>
                <c:pt idx="4367">
                  <c:v>81</c:v>
                </c:pt>
                <c:pt idx="4368">
                  <c:v>93</c:v>
                </c:pt>
                <c:pt idx="4369">
                  <c:v>90</c:v>
                </c:pt>
                <c:pt idx="4370">
                  <c:v>112</c:v>
                </c:pt>
                <c:pt idx="4371">
                  <c:v>106</c:v>
                </c:pt>
                <c:pt idx="4372">
                  <c:v>88</c:v>
                </c:pt>
                <c:pt idx="4373">
                  <c:v>138</c:v>
                </c:pt>
                <c:pt idx="4374">
                  <c:v>105</c:v>
                </c:pt>
                <c:pt idx="4375">
                  <c:v>98</c:v>
                </c:pt>
                <c:pt idx="4376">
                  <c:v>86</c:v>
                </c:pt>
                <c:pt idx="4377">
                  <c:v>104</c:v>
                </c:pt>
                <c:pt idx="4378">
                  <c:v>100</c:v>
                </c:pt>
                <c:pt idx="4379">
                  <c:v>126</c:v>
                </c:pt>
                <c:pt idx="4380">
                  <c:v>118</c:v>
                </c:pt>
                <c:pt idx="4381">
                  <c:v>103</c:v>
                </c:pt>
                <c:pt idx="4382">
                  <c:v>102</c:v>
                </c:pt>
                <c:pt idx="4383">
                  <c:v>84</c:v>
                </c:pt>
                <c:pt idx="4384">
                  <c:v>95</c:v>
                </c:pt>
                <c:pt idx="4385">
                  <c:v>92</c:v>
                </c:pt>
                <c:pt idx="4386">
                  <c:v>90</c:v>
                </c:pt>
                <c:pt idx="4387">
                  <c:v>113</c:v>
                </c:pt>
                <c:pt idx="4388">
                  <c:v>123</c:v>
                </c:pt>
                <c:pt idx="4389">
                  <c:v>111</c:v>
                </c:pt>
                <c:pt idx="4390">
                  <c:v>99</c:v>
                </c:pt>
                <c:pt idx="4391">
                  <c:v>110</c:v>
                </c:pt>
                <c:pt idx="4392">
                  <c:v>108</c:v>
                </c:pt>
                <c:pt idx="4393">
                  <c:v>92</c:v>
                </c:pt>
                <c:pt idx="4394">
                  <c:v>120</c:v>
                </c:pt>
                <c:pt idx="4395">
                  <c:v>91</c:v>
                </c:pt>
                <c:pt idx="4396">
                  <c:v>88</c:v>
                </c:pt>
                <c:pt idx="4397">
                  <c:v>97</c:v>
                </c:pt>
                <c:pt idx="4398">
                  <c:v>95</c:v>
                </c:pt>
                <c:pt idx="4399">
                  <c:v>90</c:v>
                </c:pt>
                <c:pt idx="4400">
                  <c:v>95</c:v>
                </c:pt>
                <c:pt idx="4401">
                  <c:v>103</c:v>
                </c:pt>
                <c:pt idx="4402">
                  <c:v>110</c:v>
                </c:pt>
                <c:pt idx="4403">
                  <c:v>103</c:v>
                </c:pt>
                <c:pt idx="4404">
                  <c:v>92</c:v>
                </c:pt>
                <c:pt idx="4405">
                  <c:v>114</c:v>
                </c:pt>
                <c:pt idx="4406">
                  <c:v>101</c:v>
                </c:pt>
                <c:pt idx="4407">
                  <c:v>112</c:v>
                </c:pt>
                <c:pt idx="4408">
                  <c:v>104</c:v>
                </c:pt>
                <c:pt idx="4409">
                  <c:v>99</c:v>
                </c:pt>
                <c:pt idx="4410">
                  <c:v>98</c:v>
                </c:pt>
                <c:pt idx="4411">
                  <c:v>107</c:v>
                </c:pt>
                <c:pt idx="4412">
                  <c:v>93</c:v>
                </c:pt>
                <c:pt idx="4413">
                  <c:v>100</c:v>
                </c:pt>
                <c:pt idx="4414">
                  <c:v>80</c:v>
                </c:pt>
                <c:pt idx="4415">
                  <c:v>94</c:v>
                </c:pt>
                <c:pt idx="4416">
                  <c:v>93</c:v>
                </c:pt>
                <c:pt idx="4417">
                  <c:v>87</c:v>
                </c:pt>
                <c:pt idx="4418">
                  <c:v>91</c:v>
                </c:pt>
                <c:pt idx="4419">
                  <c:v>84</c:v>
                </c:pt>
                <c:pt idx="4420">
                  <c:v>90</c:v>
                </c:pt>
                <c:pt idx="4421">
                  <c:v>98</c:v>
                </c:pt>
                <c:pt idx="4422">
                  <c:v>108</c:v>
                </c:pt>
                <c:pt idx="4423">
                  <c:v>124</c:v>
                </c:pt>
                <c:pt idx="4424">
                  <c:v>95</c:v>
                </c:pt>
                <c:pt idx="4425">
                  <c:v>90</c:v>
                </c:pt>
                <c:pt idx="4426">
                  <c:v>93</c:v>
                </c:pt>
                <c:pt idx="4427">
                  <c:v>101</c:v>
                </c:pt>
                <c:pt idx="4428">
                  <c:v>107</c:v>
                </c:pt>
                <c:pt idx="4429">
                  <c:v>20</c:v>
                </c:pt>
                <c:pt idx="4430">
                  <c:v>87</c:v>
                </c:pt>
                <c:pt idx="4431">
                  <c:v>98</c:v>
                </c:pt>
                <c:pt idx="4432">
                  <c:v>112</c:v>
                </c:pt>
                <c:pt idx="4433">
                  <c:v>82</c:v>
                </c:pt>
                <c:pt idx="4434">
                  <c:v>102</c:v>
                </c:pt>
                <c:pt idx="4435">
                  <c:v>97</c:v>
                </c:pt>
                <c:pt idx="4436">
                  <c:v>130</c:v>
                </c:pt>
                <c:pt idx="4437">
                  <c:v>101</c:v>
                </c:pt>
                <c:pt idx="4438">
                  <c:v>93</c:v>
                </c:pt>
                <c:pt idx="4439">
                  <c:v>83</c:v>
                </c:pt>
                <c:pt idx="4440">
                  <c:v>106</c:v>
                </c:pt>
                <c:pt idx="4441">
                  <c:v>113</c:v>
                </c:pt>
                <c:pt idx="4442">
                  <c:v>94</c:v>
                </c:pt>
                <c:pt idx="4443">
                  <c:v>101</c:v>
                </c:pt>
                <c:pt idx="4444">
                  <c:v>99</c:v>
                </c:pt>
                <c:pt idx="4445">
                  <c:v>76</c:v>
                </c:pt>
                <c:pt idx="4446">
                  <c:v>91</c:v>
                </c:pt>
                <c:pt idx="4447">
                  <c:v>105</c:v>
                </c:pt>
                <c:pt idx="4448">
                  <c:v>120</c:v>
                </c:pt>
                <c:pt idx="4449">
                  <c:v>105</c:v>
                </c:pt>
                <c:pt idx="4450">
                  <c:v>120</c:v>
                </c:pt>
                <c:pt idx="4451">
                  <c:v>105</c:v>
                </c:pt>
                <c:pt idx="4452">
                  <c:v>95</c:v>
                </c:pt>
                <c:pt idx="4453">
                  <c:v>135</c:v>
                </c:pt>
                <c:pt idx="4454">
                  <c:v>105</c:v>
                </c:pt>
                <c:pt idx="4455">
                  <c:v>83</c:v>
                </c:pt>
                <c:pt idx="4456">
                  <c:v>111</c:v>
                </c:pt>
                <c:pt idx="4457">
                  <c:v>60</c:v>
                </c:pt>
                <c:pt idx="4458">
                  <c:v>135</c:v>
                </c:pt>
                <c:pt idx="4459">
                  <c:v>88</c:v>
                </c:pt>
                <c:pt idx="4460">
                  <c:v>87</c:v>
                </c:pt>
                <c:pt idx="4461">
                  <c:v>97</c:v>
                </c:pt>
                <c:pt idx="4462">
                  <c:v>82</c:v>
                </c:pt>
                <c:pt idx="4463">
                  <c:v>103</c:v>
                </c:pt>
                <c:pt idx="4464">
                  <c:v>130</c:v>
                </c:pt>
                <c:pt idx="4465">
                  <c:v>87</c:v>
                </c:pt>
                <c:pt idx="4466">
                  <c:v>101</c:v>
                </c:pt>
                <c:pt idx="4467">
                  <c:v>96</c:v>
                </c:pt>
                <c:pt idx="4468">
                  <c:v>80</c:v>
                </c:pt>
                <c:pt idx="4469">
                  <c:v>87</c:v>
                </c:pt>
                <c:pt idx="4470">
                  <c:v>92</c:v>
                </c:pt>
                <c:pt idx="4471">
                  <c:v>118</c:v>
                </c:pt>
                <c:pt idx="4472">
                  <c:v>27</c:v>
                </c:pt>
                <c:pt idx="4473">
                  <c:v>123</c:v>
                </c:pt>
                <c:pt idx="4474">
                  <c:v>100</c:v>
                </c:pt>
                <c:pt idx="4475">
                  <c:v>103</c:v>
                </c:pt>
                <c:pt idx="4476">
                  <c:v>100</c:v>
                </c:pt>
                <c:pt idx="4477">
                  <c:v>99</c:v>
                </c:pt>
                <c:pt idx="4478">
                  <c:v>89</c:v>
                </c:pt>
                <c:pt idx="4479">
                  <c:v>104</c:v>
                </c:pt>
                <c:pt idx="4480">
                  <c:v>114</c:v>
                </c:pt>
                <c:pt idx="4481">
                  <c:v>111</c:v>
                </c:pt>
                <c:pt idx="4482">
                  <c:v>99</c:v>
                </c:pt>
                <c:pt idx="4483">
                  <c:v>110</c:v>
                </c:pt>
                <c:pt idx="4484">
                  <c:v>85</c:v>
                </c:pt>
                <c:pt idx="4485">
                  <c:v>113</c:v>
                </c:pt>
                <c:pt idx="4486">
                  <c:v>99</c:v>
                </c:pt>
                <c:pt idx="4487">
                  <c:v>83</c:v>
                </c:pt>
                <c:pt idx="4488">
                  <c:v>142</c:v>
                </c:pt>
                <c:pt idx="4489">
                  <c:v>112</c:v>
                </c:pt>
                <c:pt idx="4490">
                  <c:v>108</c:v>
                </c:pt>
                <c:pt idx="4491">
                  <c:v>88</c:v>
                </c:pt>
                <c:pt idx="4492">
                  <c:v>97</c:v>
                </c:pt>
                <c:pt idx="4493">
                  <c:v>85</c:v>
                </c:pt>
                <c:pt idx="4494">
                  <c:v>103</c:v>
                </c:pt>
                <c:pt idx="4495">
                  <c:v>110</c:v>
                </c:pt>
                <c:pt idx="4496">
                  <c:v>88</c:v>
                </c:pt>
                <c:pt idx="4497">
                  <c:v>76</c:v>
                </c:pt>
                <c:pt idx="4498">
                  <c:v>100</c:v>
                </c:pt>
                <c:pt idx="4499">
                  <c:v>99</c:v>
                </c:pt>
                <c:pt idx="4500">
                  <c:v>84</c:v>
                </c:pt>
                <c:pt idx="4501">
                  <c:v>91</c:v>
                </c:pt>
                <c:pt idx="4502">
                  <c:v>97</c:v>
                </c:pt>
                <c:pt idx="4503">
                  <c:v>84</c:v>
                </c:pt>
                <c:pt idx="4504">
                  <c:v>100</c:v>
                </c:pt>
                <c:pt idx="4505">
                  <c:v>94</c:v>
                </c:pt>
                <c:pt idx="4506">
                  <c:v>90</c:v>
                </c:pt>
                <c:pt idx="4507">
                  <c:v>92</c:v>
                </c:pt>
                <c:pt idx="4508">
                  <c:v>105</c:v>
                </c:pt>
                <c:pt idx="4509">
                  <c:v>73</c:v>
                </c:pt>
                <c:pt idx="4510">
                  <c:v>116</c:v>
                </c:pt>
                <c:pt idx="4511">
                  <c:v>110</c:v>
                </c:pt>
                <c:pt idx="4512">
                  <c:v>102</c:v>
                </c:pt>
                <c:pt idx="4513">
                  <c:v>89</c:v>
                </c:pt>
                <c:pt idx="4514">
                  <c:v>76</c:v>
                </c:pt>
                <c:pt idx="4515">
                  <c:v>82</c:v>
                </c:pt>
                <c:pt idx="4516">
                  <c:v>89</c:v>
                </c:pt>
                <c:pt idx="4517">
                  <c:v>150</c:v>
                </c:pt>
                <c:pt idx="4518">
                  <c:v>89</c:v>
                </c:pt>
                <c:pt idx="4519">
                  <c:v>145</c:v>
                </c:pt>
                <c:pt idx="4520">
                  <c:v>91</c:v>
                </c:pt>
                <c:pt idx="4521">
                  <c:v>89</c:v>
                </c:pt>
                <c:pt idx="4522">
                  <c:v>121</c:v>
                </c:pt>
                <c:pt idx="4523">
                  <c:v>83</c:v>
                </c:pt>
                <c:pt idx="4524">
                  <c:v>110</c:v>
                </c:pt>
                <c:pt idx="4525">
                  <c:v>91</c:v>
                </c:pt>
                <c:pt idx="4526">
                  <c:v>110</c:v>
                </c:pt>
                <c:pt idx="4527">
                  <c:v>86</c:v>
                </c:pt>
                <c:pt idx="4528">
                  <c:v>86</c:v>
                </c:pt>
                <c:pt idx="4529">
                  <c:v>120</c:v>
                </c:pt>
                <c:pt idx="4530">
                  <c:v>90</c:v>
                </c:pt>
                <c:pt idx="4531">
                  <c:v>99</c:v>
                </c:pt>
                <c:pt idx="4532">
                  <c:v>112</c:v>
                </c:pt>
                <c:pt idx="4533">
                  <c:v>103</c:v>
                </c:pt>
                <c:pt idx="4534">
                  <c:v>83</c:v>
                </c:pt>
                <c:pt idx="4535">
                  <c:v>109</c:v>
                </c:pt>
                <c:pt idx="4536">
                  <c:v>89</c:v>
                </c:pt>
                <c:pt idx="4537">
                  <c:v>96</c:v>
                </c:pt>
                <c:pt idx="4538">
                  <c:v>109</c:v>
                </c:pt>
                <c:pt idx="4539">
                  <c:v>122</c:v>
                </c:pt>
                <c:pt idx="4540">
                  <c:v>100</c:v>
                </c:pt>
                <c:pt idx="4541">
                  <c:v>109</c:v>
                </c:pt>
                <c:pt idx="4542">
                  <c:v>95</c:v>
                </c:pt>
                <c:pt idx="4543">
                  <c:v>94</c:v>
                </c:pt>
                <c:pt idx="4544">
                  <c:v>107</c:v>
                </c:pt>
                <c:pt idx="4545">
                  <c:v>104</c:v>
                </c:pt>
                <c:pt idx="4546">
                  <c:v>96</c:v>
                </c:pt>
                <c:pt idx="4547">
                  <c:v>93</c:v>
                </c:pt>
                <c:pt idx="4548">
                  <c:v>102</c:v>
                </c:pt>
                <c:pt idx="4549">
                  <c:v>84</c:v>
                </c:pt>
                <c:pt idx="4550">
                  <c:v>97</c:v>
                </c:pt>
                <c:pt idx="4551">
                  <c:v>91</c:v>
                </c:pt>
                <c:pt idx="4552">
                  <c:v>84</c:v>
                </c:pt>
                <c:pt idx="4553">
                  <c:v>86</c:v>
                </c:pt>
                <c:pt idx="4554">
                  <c:v>91</c:v>
                </c:pt>
                <c:pt idx="4555">
                  <c:v>92</c:v>
                </c:pt>
                <c:pt idx="4556">
                  <c:v>94</c:v>
                </c:pt>
                <c:pt idx="4557">
                  <c:v>92</c:v>
                </c:pt>
                <c:pt idx="4558">
                  <c:v>103</c:v>
                </c:pt>
                <c:pt idx="4559">
                  <c:v>100</c:v>
                </c:pt>
                <c:pt idx="4560">
                  <c:v>119</c:v>
                </c:pt>
                <c:pt idx="4561">
                  <c:v>167</c:v>
                </c:pt>
                <c:pt idx="4562">
                  <c:v>92</c:v>
                </c:pt>
                <c:pt idx="4563">
                  <c:v>92</c:v>
                </c:pt>
                <c:pt idx="4564">
                  <c:v>108</c:v>
                </c:pt>
                <c:pt idx="4565">
                  <c:v>97</c:v>
                </c:pt>
                <c:pt idx="4566">
                  <c:v>88</c:v>
                </c:pt>
                <c:pt idx="4567">
                  <c:v>100</c:v>
                </c:pt>
                <c:pt idx="4568">
                  <c:v>100</c:v>
                </c:pt>
                <c:pt idx="4569">
                  <c:v>124</c:v>
                </c:pt>
                <c:pt idx="4570">
                  <c:v>88</c:v>
                </c:pt>
                <c:pt idx="4571">
                  <c:v>106</c:v>
                </c:pt>
                <c:pt idx="4572">
                  <c:v>79</c:v>
                </c:pt>
                <c:pt idx="4573">
                  <c:v>135</c:v>
                </c:pt>
                <c:pt idx="4574">
                  <c:v>96</c:v>
                </c:pt>
                <c:pt idx="4575">
                  <c:v>53</c:v>
                </c:pt>
                <c:pt idx="4576">
                  <c:v>97</c:v>
                </c:pt>
                <c:pt idx="4577">
                  <c:v>120</c:v>
                </c:pt>
                <c:pt idx="4578">
                  <c:v>90</c:v>
                </c:pt>
                <c:pt idx="4579">
                  <c:v>91</c:v>
                </c:pt>
                <c:pt idx="4580">
                  <c:v>93</c:v>
                </c:pt>
                <c:pt idx="4581">
                  <c:v>112</c:v>
                </c:pt>
                <c:pt idx="4582">
                  <c:v>160</c:v>
                </c:pt>
                <c:pt idx="4583">
                  <c:v>95</c:v>
                </c:pt>
                <c:pt idx="4584">
                  <c:v>93</c:v>
                </c:pt>
                <c:pt idx="4585">
                  <c:v>88</c:v>
                </c:pt>
                <c:pt idx="4586">
                  <c:v>105</c:v>
                </c:pt>
                <c:pt idx="4587">
                  <c:v>98</c:v>
                </c:pt>
                <c:pt idx="4588">
                  <c:v>82</c:v>
                </c:pt>
                <c:pt idx="4589">
                  <c:v>89</c:v>
                </c:pt>
                <c:pt idx="4590">
                  <c:v>78</c:v>
                </c:pt>
                <c:pt idx="4591">
                  <c:v>97</c:v>
                </c:pt>
                <c:pt idx="4592">
                  <c:v>81</c:v>
                </c:pt>
                <c:pt idx="4593">
                  <c:v>90</c:v>
                </c:pt>
                <c:pt idx="4594">
                  <c:v>97</c:v>
                </c:pt>
                <c:pt idx="4595">
                  <c:v>88</c:v>
                </c:pt>
                <c:pt idx="4596">
                  <c:v>96</c:v>
                </c:pt>
                <c:pt idx="4597">
                  <c:v>105</c:v>
                </c:pt>
                <c:pt idx="4598">
                  <c:v>76</c:v>
                </c:pt>
                <c:pt idx="4599">
                  <c:v>96</c:v>
                </c:pt>
                <c:pt idx="4600">
                  <c:v>99</c:v>
                </c:pt>
                <c:pt idx="4601">
                  <c:v>90</c:v>
                </c:pt>
                <c:pt idx="4602">
                  <c:v>94</c:v>
                </c:pt>
                <c:pt idx="4603">
                  <c:v>87</c:v>
                </c:pt>
                <c:pt idx="4604">
                  <c:v>93</c:v>
                </c:pt>
                <c:pt idx="4605">
                  <c:v>90</c:v>
                </c:pt>
                <c:pt idx="4606">
                  <c:v>89</c:v>
                </c:pt>
                <c:pt idx="4607">
                  <c:v>83</c:v>
                </c:pt>
                <c:pt idx="4608">
                  <c:v>96</c:v>
                </c:pt>
                <c:pt idx="4609">
                  <c:v>90</c:v>
                </c:pt>
                <c:pt idx="4610">
                  <c:v>138</c:v>
                </c:pt>
                <c:pt idx="4611">
                  <c:v>84</c:v>
                </c:pt>
                <c:pt idx="4612">
                  <c:v>83</c:v>
                </c:pt>
                <c:pt idx="4613">
                  <c:v>96</c:v>
                </c:pt>
                <c:pt idx="4614">
                  <c:v>94</c:v>
                </c:pt>
                <c:pt idx="4615">
                  <c:v>90</c:v>
                </c:pt>
                <c:pt idx="4616">
                  <c:v>95</c:v>
                </c:pt>
                <c:pt idx="4617">
                  <c:v>93</c:v>
                </c:pt>
                <c:pt idx="4618">
                  <c:v>111</c:v>
                </c:pt>
                <c:pt idx="4619">
                  <c:v>101</c:v>
                </c:pt>
                <c:pt idx="4620">
                  <c:v>103</c:v>
                </c:pt>
                <c:pt idx="4621">
                  <c:v>87</c:v>
                </c:pt>
                <c:pt idx="4622">
                  <c:v>30</c:v>
                </c:pt>
                <c:pt idx="4623">
                  <c:v>100</c:v>
                </c:pt>
                <c:pt idx="4624">
                  <c:v>90</c:v>
                </c:pt>
                <c:pt idx="4625">
                  <c:v>83</c:v>
                </c:pt>
                <c:pt idx="4626">
                  <c:v>108</c:v>
                </c:pt>
                <c:pt idx="4627">
                  <c:v>100</c:v>
                </c:pt>
                <c:pt idx="4628">
                  <c:v>113</c:v>
                </c:pt>
                <c:pt idx="4629">
                  <c:v>97</c:v>
                </c:pt>
                <c:pt idx="4630">
                  <c:v>104</c:v>
                </c:pt>
                <c:pt idx="4631">
                  <c:v>91</c:v>
                </c:pt>
                <c:pt idx="4632">
                  <c:v>107</c:v>
                </c:pt>
                <c:pt idx="4633">
                  <c:v>85</c:v>
                </c:pt>
                <c:pt idx="4634">
                  <c:v>101</c:v>
                </c:pt>
                <c:pt idx="4635">
                  <c:v>70</c:v>
                </c:pt>
                <c:pt idx="4636">
                  <c:v>88</c:v>
                </c:pt>
                <c:pt idx="4637">
                  <c:v>112</c:v>
                </c:pt>
                <c:pt idx="4638">
                  <c:v>107</c:v>
                </c:pt>
                <c:pt idx="4639">
                  <c:v>78</c:v>
                </c:pt>
                <c:pt idx="4640">
                  <c:v>90</c:v>
                </c:pt>
                <c:pt idx="4641">
                  <c:v>88</c:v>
                </c:pt>
                <c:pt idx="4642">
                  <c:v>92</c:v>
                </c:pt>
                <c:pt idx="4643">
                  <c:v>95</c:v>
                </c:pt>
                <c:pt idx="4644">
                  <c:v>85</c:v>
                </c:pt>
                <c:pt idx="4645">
                  <c:v>86</c:v>
                </c:pt>
                <c:pt idx="4646">
                  <c:v>90</c:v>
                </c:pt>
                <c:pt idx="4647">
                  <c:v>123</c:v>
                </c:pt>
                <c:pt idx="4648">
                  <c:v>93</c:v>
                </c:pt>
                <c:pt idx="4649">
                  <c:v>88</c:v>
                </c:pt>
                <c:pt idx="4650">
                  <c:v>114</c:v>
                </c:pt>
                <c:pt idx="4651">
                  <c:v>88</c:v>
                </c:pt>
                <c:pt idx="4652">
                  <c:v>110</c:v>
                </c:pt>
                <c:pt idx="4653">
                  <c:v>95</c:v>
                </c:pt>
                <c:pt idx="4654">
                  <c:v>83</c:v>
                </c:pt>
                <c:pt idx="4655">
                  <c:v>104</c:v>
                </c:pt>
                <c:pt idx="4656">
                  <c:v>94</c:v>
                </c:pt>
                <c:pt idx="4657">
                  <c:v>87</c:v>
                </c:pt>
                <c:pt idx="4658">
                  <c:v>93</c:v>
                </c:pt>
                <c:pt idx="4659">
                  <c:v>91</c:v>
                </c:pt>
                <c:pt idx="4660">
                  <c:v>90</c:v>
                </c:pt>
                <c:pt idx="4661">
                  <c:v>14</c:v>
                </c:pt>
                <c:pt idx="4662">
                  <c:v>112</c:v>
                </c:pt>
                <c:pt idx="4663">
                  <c:v>75</c:v>
                </c:pt>
                <c:pt idx="4664">
                  <c:v>86</c:v>
                </c:pt>
                <c:pt idx="4665">
                  <c:v>86</c:v>
                </c:pt>
                <c:pt idx="4666">
                  <c:v>89</c:v>
                </c:pt>
                <c:pt idx="4667">
                  <c:v>95</c:v>
                </c:pt>
                <c:pt idx="4668">
                  <c:v>101</c:v>
                </c:pt>
                <c:pt idx="4669">
                  <c:v>89</c:v>
                </c:pt>
                <c:pt idx="4670">
                  <c:v>106</c:v>
                </c:pt>
                <c:pt idx="4671">
                  <c:v>88</c:v>
                </c:pt>
                <c:pt idx="4672">
                  <c:v>99</c:v>
                </c:pt>
                <c:pt idx="4673">
                  <c:v>90</c:v>
                </c:pt>
                <c:pt idx="4674">
                  <c:v>95</c:v>
                </c:pt>
                <c:pt idx="4675">
                  <c:v>85</c:v>
                </c:pt>
                <c:pt idx="4676">
                  <c:v>170</c:v>
                </c:pt>
                <c:pt idx="4677">
                  <c:v>86</c:v>
                </c:pt>
                <c:pt idx="4678">
                  <c:v>97</c:v>
                </c:pt>
                <c:pt idx="4679">
                  <c:v>104</c:v>
                </c:pt>
                <c:pt idx="4680">
                  <c:v>88</c:v>
                </c:pt>
                <c:pt idx="4681">
                  <c:v>201</c:v>
                </c:pt>
                <c:pt idx="4682">
                  <c:v>108</c:v>
                </c:pt>
                <c:pt idx="4683">
                  <c:v>106</c:v>
                </c:pt>
                <c:pt idx="4684">
                  <c:v>107</c:v>
                </c:pt>
                <c:pt idx="4685">
                  <c:v>84</c:v>
                </c:pt>
                <c:pt idx="4686">
                  <c:v>91</c:v>
                </c:pt>
                <c:pt idx="4687">
                  <c:v>90</c:v>
                </c:pt>
                <c:pt idx="4688">
                  <c:v>103</c:v>
                </c:pt>
                <c:pt idx="4689">
                  <c:v>71</c:v>
                </c:pt>
                <c:pt idx="4690">
                  <c:v>90</c:v>
                </c:pt>
                <c:pt idx="4691">
                  <c:v>67</c:v>
                </c:pt>
                <c:pt idx="4692">
                  <c:v>94</c:v>
                </c:pt>
                <c:pt idx="4693">
                  <c:v>81</c:v>
                </c:pt>
                <c:pt idx="4694">
                  <c:v>81</c:v>
                </c:pt>
                <c:pt idx="4695">
                  <c:v>215</c:v>
                </c:pt>
                <c:pt idx="4696">
                  <c:v>83</c:v>
                </c:pt>
                <c:pt idx="4697">
                  <c:v>106</c:v>
                </c:pt>
                <c:pt idx="4698">
                  <c:v>103</c:v>
                </c:pt>
                <c:pt idx="4699">
                  <c:v>90</c:v>
                </c:pt>
                <c:pt idx="4700">
                  <c:v>88</c:v>
                </c:pt>
                <c:pt idx="4701">
                  <c:v>105</c:v>
                </c:pt>
                <c:pt idx="4702">
                  <c:v>115</c:v>
                </c:pt>
                <c:pt idx="4703">
                  <c:v>90</c:v>
                </c:pt>
                <c:pt idx="4704">
                  <c:v>102</c:v>
                </c:pt>
                <c:pt idx="4705">
                  <c:v>98</c:v>
                </c:pt>
                <c:pt idx="4706">
                  <c:v>87</c:v>
                </c:pt>
                <c:pt idx="4707">
                  <c:v>80</c:v>
                </c:pt>
                <c:pt idx="4708">
                  <c:v>88</c:v>
                </c:pt>
                <c:pt idx="4709">
                  <c:v>83</c:v>
                </c:pt>
                <c:pt idx="4710">
                  <c:v>122</c:v>
                </c:pt>
                <c:pt idx="4711">
                  <c:v>115</c:v>
                </c:pt>
                <c:pt idx="4712">
                  <c:v>86</c:v>
                </c:pt>
                <c:pt idx="4713">
                  <c:v>79</c:v>
                </c:pt>
                <c:pt idx="4714">
                  <c:v>87</c:v>
                </c:pt>
                <c:pt idx="4715">
                  <c:v>97</c:v>
                </c:pt>
                <c:pt idx="4716">
                  <c:v>105</c:v>
                </c:pt>
                <c:pt idx="4717">
                  <c:v>89</c:v>
                </c:pt>
                <c:pt idx="4718">
                  <c:v>120</c:v>
                </c:pt>
                <c:pt idx="4719">
                  <c:v>94</c:v>
                </c:pt>
                <c:pt idx="4720">
                  <c:v>108</c:v>
                </c:pt>
                <c:pt idx="4721">
                  <c:v>102</c:v>
                </c:pt>
                <c:pt idx="4722">
                  <c:v>83</c:v>
                </c:pt>
                <c:pt idx="4723">
                  <c:v>93</c:v>
                </c:pt>
                <c:pt idx="4724">
                  <c:v>86</c:v>
                </c:pt>
                <c:pt idx="4725">
                  <c:v>101</c:v>
                </c:pt>
                <c:pt idx="4726">
                  <c:v>111</c:v>
                </c:pt>
                <c:pt idx="4727">
                  <c:v>90</c:v>
                </c:pt>
                <c:pt idx="4728">
                  <c:v>86</c:v>
                </c:pt>
                <c:pt idx="4729">
                  <c:v>98</c:v>
                </c:pt>
                <c:pt idx="4730">
                  <c:v>91</c:v>
                </c:pt>
                <c:pt idx="4731">
                  <c:v>91</c:v>
                </c:pt>
                <c:pt idx="4732">
                  <c:v>90</c:v>
                </c:pt>
                <c:pt idx="4733">
                  <c:v>88</c:v>
                </c:pt>
                <c:pt idx="4734">
                  <c:v>202</c:v>
                </c:pt>
                <c:pt idx="4735">
                  <c:v>89</c:v>
                </c:pt>
                <c:pt idx="4736">
                  <c:v>97</c:v>
                </c:pt>
                <c:pt idx="4737">
                  <c:v>84</c:v>
                </c:pt>
                <c:pt idx="4738">
                  <c:v>82</c:v>
                </c:pt>
                <c:pt idx="4739">
                  <c:v>94</c:v>
                </c:pt>
                <c:pt idx="4740">
                  <c:v>100</c:v>
                </c:pt>
                <c:pt idx="4741">
                  <c:v>112</c:v>
                </c:pt>
                <c:pt idx="4742">
                  <c:v>94</c:v>
                </c:pt>
                <c:pt idx="4743">
                  <c:v>87</c:v>
                </c:pt>
                <c:pt idx="4744">
                  <c:v>91</c:v>
                </c:pt>
                <c:pt idx="4745">
                  <c:v>87</c:v>
                </c:pt>
                <c:pt idx="4746">
                  <c:v>98</c:v>
                </c:pt>
                <c:pt idx="4747">
                  <c:v>95</c:v>
                </c:pt>
                <c:pt idx="4748">
                  <c:v>87</c:v>
                </c:pt>
                <c:pt idx="4749">
                  <c:v>102</c:v>
                </c:pt>
                <c:pt idx="4750">
                  <c:v>127</c:v>
                </c:pt>
                <c:pt idx="4751">
                  <c:v>96</c:v>
                </c:pt>
                <c:pt idx="4752">
                  <c:v>103</c:v>
                </c:pt>
                <c:pt idx="4753">
                  <c:v>104</c:v>
                </c:pt>
                <c:pt idx="4754">
                  <c:v>90</c:v>
                </c:pt>
                <c:pt idx="4755">
                  <c:v>122</c:v>
                </c:pt>
                <c:pt idx="4756">
                  <c:v>93</c:v>
                </c:pt>
                <c:pt idx="4757">
                  <c:v>90</c:v>
                </c:pt>
                <c:pt idx="4758">
                  <c:v>101</c:v>
                </c:pt>
                <c:pt idx="4759">
                  <c:v>94</c:v>
                </c:pt>
                <c:pt idx="4760">
                  <c:v>97</c:v>
                </c:pt>
                <c:pt idx="4761">
                  <c:v>90</c:v>
                </c:pt>
                <c:pt idx="4762">
                  <c:v>108</c:v>
                </c:pt>
                <c:pt idx="4763">
                  <c:v>82</c:v>
                </c:pt>
                <c:pt idx="4764">
                  <c:v>84</c:v>
                </c:pt>
                <c:pt idx="4765">
                  <c:v>130</c:v>
                </c:pt>
                <c:pt idx="4766">
                  <c:v>91</c:v>
                </c:pt>
                <c:pt idx="4767">
                  <c:v>91</c:v>
                </c:pt>
                <c:pt idx="4768">
                  <c:v>107</c:v>
                </c:pt>
                <c:pt idx="4769">
                  <c:v>82</c:v>
                </c:pt>
                <c:pt idx="4770">
                  <c:v>84</c:v>
                </c:pt>
                <c:pt idx="4771">
                  <c:v>103</c:v>
                </c:pt>
                <c:pt idx="4772">
                  <c:v>86</c:v>
                </c:pt>
                <c:pt idx="4773">
                  <c:v>89</c:v>
                </c:pt>
                <c:pt idx="4774">
                  <c:v>52</c:v>
                </c:pt>
                <c:pt idx="4775">
                  <c:v>98</c:v>
                </c:pt>
                <c:pt idx="4776">
                  <c:v>133</c:v>
                </c:pt>
                <c:pt idx="4777">
                  <c:v>81</c:v>
                </c:pt>
                <c:pt idx="4778">
                  <c:v>92</c:v>
                </c:pt>
                <c:pt idx="4779">
                  <c:v>90</c:v>
                </c:pt>
                <c:pt idx="4780">
                  <c:v>84</c:v>
                </c:pt>
                <c:pt idx="4781">
                  <c:v>91</c:v>
                </c:pt>
                <c:pt idx="4782">
                  <c:v>91</c:v>
                </c:pt>
                <c:pt idx="4783">
                  <c:v>90</c:v>
                </c:pt>
                <c:pt idx="4784">
                  <c:v>96</c:v>
                </c:pt>
                <c:pt idx="4785">
                  <c:v>60</c:v>
                </c:pt>
                <c:pt idx="4786">
                  <c:v>88</c:v>
                </c:pt>
                <c:pt idx="4787">
                  <c:v>92</c:v>
                </c:pt>
                <c:pt idx="4788">
                  <c:v>97</c:v>
                </c:pt>
                <c:pt idx="4789">
                  <c:v>82</c:v>
                </c:pt>
                <c:pt idx="4790">
                  <c:v>22</c:v>
                </c:pt>
                <c:pt idx="4791">
                  <c:v>101</c:v>
                </c:pt>
                <c:pt idx="4792">
                  <c:v>80</c:v>
                </c:pt>
                <c:pt idx="4793">
                  <c:v>97</c:v>
                </c:pt>
                <c:pt idx="4794">
                  <c:v>84</c:v>
                </c:pt>
                <c:pt idx="4795">
                  <c:v>97</c:v>
                </c:pt>
                <c:pt idx="4796">
                  <c:v>91</c:v>
                </c:pt>
                <c:pt idx="4797">
                  <c:v>123</c:v>
                </c:pt>
                <c:pt idx="4798">
                  <c:v>86</c:v>
                </c:pt>
                <c:pt idx="4799">
                  <c:v>100</c:v>
                </c:pt>
                <c:pt idx="4800">
                  <c:v>96</c:v>
                </c:pt>
                <c:pt idx="4801">
                  <c:v>89</c:v>
                </c:pt>
                <c:pt idx="4802">
                  <c:v>84</c:v>
                </c:pt>
                <c:pt idx="4803">
                  <c:v>88</c:v>
                </c:pt>
                <c:pt idx="4804">
                  <c:v>90</c:v>
                </c:pt>
                <c:pt idx="4805">
                  <c:v>90</c:v>
                </c:pt>
                <c:pt idx="4806">
                  <c:v>43</c:v>
                </c:pt>
                <c:pt idx="4807">
                  <c:v>98</c:v>
                </c:pt>
                <c:pt idx="4808">
                  <c:v>101</c:v>
                </c:pt>
                <c:pt idx="4809">
                  <c:v>96</c:v>
                </c:pt>
                <c:pt idx="4810">
                  <c:v>83</c:v>
                </c:pt>
                <c:pt idx="4811">
                  <c:v>65</c:v>
                </c:pt>
                <c:pt idx="4812">
                  <c:v>94</c:v>
                </c:pt>
                <c:pt idx="4813">
                  <c:v>112</c:v>
                </c:pt>
                <c:pt idx="4814">
                  <c:v>102</c:v>
                </c:pt>
                <c:pt idx="4815">
                  <c:v>98</c:v>
                </c:pt>
                <c:pt idx="4816">
                  <c:v>91</c:v>
                </c:pt>
                <c:pt idx="4817">
                  <c:v>80</c:v>
                </c:pt>
                <c:pt idx="4818">
                  <c:v>114</c:v>
                </c:pt>
                <c:pt idx="4819">
                  <c:v>76</c:v>
                </c:pt>
                <c:pt idx="4820">
                  <c:v>80</c:v>
                </c:pt>
                <c:pt idx="4821">
                  <c:v>88</c:v>
                </c:pt>
                <c:pt idx="4822">
                  <c:v>110</c:v>
                </c:pt>
                <c:pt idx="4823">
                  <c:v>104</c:v>
                </c:pt>
                <c:pt idx="4824">
                  <c:v>102</c:v>
                </c:pt>
                <c:pt idx="4825">
                  <c:v>95</c:v>
                </c:pt>
                <c:pt idx="4826">
                  <c:v>94</c:v>
                </c:pt>
                <c:pt idx="4827">
                  <c:v>109</c:v>
                </c:pt>
                <c:pt idx="4828">
                  <c:v>90</c:v>
                </c:pt>
                <c:pt idx="4829">
                  <c:v>133</c:v>
                </c:pt>
                <c:pt idx="4830">
                  <c:v>110</c:v>
                </c:pt>
                <c:pt idx="4831">
                  <c:v>80</c:v>
                </c:pt>
                <c:pt idx="4832">
                  <c:v>95</c:v>
                </c:pt>
                <c:pt idx="4833">
                  <c:v>94</c:v>
                </c:pt>
                <c:pt idx="4834">
                  <c:v>98</c:v>
                </c:pt>
                <c:pt idx="4835">
                  <c:v>98</c:v>
                </c:pt>
                <c:pt idx="4836">
                  <c:v>96</c:v>
                </c:pt>
                <c:pt idx="4837">
                  <c:v>97</c:v>
                </c:pt>
                <c:pt idx="4838">
                  <c:v>90</c:v>
                </c:pt>
                <c:pt idx="4839">
                  <c:v>113</c:v>
                </c:pt>
                <c:pt idx="4840">
                  <c:v>91</c:v>
                </c:pt>
                <c:pt idx="4841">
                  <c:v>90</c:v>
                </c:pt>
                <c:pt idx="4842">
                  <c:v>98</c:v>
                </c:pt>
                <c:pt idx="4843">
                  <c:v>94</c:v>
                </c:pt>
                <c:pt idx="4844">
                  <c:v>96</c:v>
                </c:pt>
                <c:pt idx="4845">
                  <c:v>100</c:v>
                </c:pt>
                <c:pt idx="4846">
                  <c:v>90</c:v>
                </c:pt>
                <c:pt idx="4847">
                  <c:v>90</c:v>
                </c:pt>
                <c:pt idx="4848">
                  <c:v>76</c:v>
                </c:pt>
                <c:pt idx="4849">
                  <c:v>75</c:v>
                </c:pt>
                <c:pt idx="4850">
                  <c:v>78</c:v>
                </c:pt>
                <c:pt idx="4851">
                  <c:v>90</c:v>
                </c:pt>
                <c:pt idx="4852">
                  <c:v>96</c:v>
                </c:pt>
                <c:pt idx="4853">
                  <c:v>92</c:v>
                </c:pt>
                <c:pt idx="4854">
                  <c:v>75</c:v>
                </c:pt>
                <c:pt idx="4855">
                  <c:v>99</c:v>
                </c:pt>
                <c:pt idx="4856">
                  <c:v>58</c:v>
                </c:pt>
                <c:pt idx="4857">
                  <c:v>86</c:v>
                </c:pt>
                <c:pt idx="4858">
                  <c:v>92</c:v>
                </c:pt>
                <c:pt idx="4859">
                  <c:v>101</c:v>
                </c:pt>
                <c:pt idx="4860">
                  <c:v>81</c:v>
                </c:pt>
                <c:pt idx="4861">
                  <c:v>93</c:v>
                </c:pt>
                <c:pt idx="4862">
                  <c:v>95</c:v>
                </c:pt>
                <c:pt idx="4863">
                  <c:v>107</c:v>
                </c:pt>
                <c:pt idx="4864">
                  <c:v>98</c:v>
                </c:pt>
                <c:pt idx="4865">
                  <c:v>35</c:v>
                </c:pt>
                <c:pt idx="4866">
                  <c:v>108</c:v>
                </c:pt>
                <c:pt idx="4867">
                  <c:v>66</c:v>
                </c:pt>
                <c:pt idx="4868">
                  <c:v>95</c:v>
                </c:pt>
                <c:pt idx="4869">
                  <c:v>99</c:v>
                </c:pt>
                <c:pt idx="4870">
                  <c:v>108</c:v>
                </c:pt>
                <c:pt idx="4871">
                  <c:v>90</c:v>
                </c:pt>
                <c:pt idx="4872">
                  <c:v>151</c:v>
                </c:pt>
                <c:pt idx="4873">
                  <c:v>83</c:v>
                </c:pt>
                <c:pt idx="4874">
                  <c:v>108</c:v>
                </c:pt>
                <c:pt idx="4875">
                  <c:v>92</c:v>
                </c:pt>
                <c:pt idx="4876">
                  <c:v>105</c:v>
                </c:pt>
                <c:pt idx="4877">
                  <c:v>86</c:v>
                </c:pt>
                <c:pt idx="4878">
                  <c:v>106</c:v>
                </c:pt>
                <c:pt idx="4879">
                  <c:v>93</c:v>
                </c:pt>
                <c:pt idx="4880">
                  <c:v>80</c:v>
                </c:pt>
                <c:pt idx="4881">
                  <c:v>127</c:v>
                </c:pt>
                <c:pt idx="4882">
                  <c:v>93</c:v>
                </c:pt>
                <c:pt idx="4883">
                  <c:v>96</c:v>
                </c:pt>
                <c:pt idx="4884">
                  <c:v>99</c:v>
                </c:pt>
                <c:pt idx="4885">
                  <c:v>66</c:v>
                </c:pt>
                <c:pt idx="4886">
                  <c:v>85</c:v>
                </c:pt>
                <c:pt idx="4887">
                  <c:v>101</c:v>
                </c:pt>
                <c:pt idx="4888">
                  <c:v>97</c:v>
                </c:pt>
                <c:pt idx="4889">
                  <c:v>119</c:v>
                </c:pt>
                <c:pt idx="4890">
                  <c:v>103</c:v>
                </c:pt>
                <c:pt idx="4891">
                  <c:v>86</c:v>
                </c:pt>
                <c:pt idx="4892">
                  <c:v>106</c:v>
                </c:pt>
                <c:pt idx="4893">
                  <c:v>90</c:v>
                </c:pt>
                <c:pt idx="4894">
                  <c:v>95</c:v>
                </c:pt>
                <c:pt idx="4895">
                  <c:v>94</c:v>
                </c:pt>
                <c:pt idx="4896">
                  <c:v>84</c:v>
                </c:pt>
                <c:pt idx="4897">
                  <c:v>89</c:v>
                </c:pt>
                <c:pt idx="4898">
                  <c:v>59</c:v>
                </c:pt>
                <c:pt idx="4899">
                  <c:v>126</c:v>
                </c:pt>
                <c:pt idx="4900">
                  <c:v>86</c:v>
                </c:pt>
                <c:pt idx="4901">
                  <c:v>87</c:v>
                </c:pt>
                <c:pt idx="4902">
                  <c:v>106</c:v>
                </c:pt>
                <c:pt idx="4903">
                  <c:v>86</c:v>
                </c:pt>
                <c:pt idx="4904">
                  <c:v>89</c:v>
                </c:pt>
                <c:pt idx="4905">
                  <c:v>105</c:v>
                </c:pt>
                <c:pt idx="4906">
                  <c:v>93</c:v>
                </c:pt>
                <c:pt idx="4907">
                  <c:v>94</c:v>
                </c:pt>
                <c:pt idx="4908">
                  <c:v>89</c:v>
                </c:pt>
                <c:pt idx="4909">
                  <c:v>97</c:v>
                </c:pt>
                <c:pt idx="4910">
                  <c:v>88</c:v>
                </c:pt>
                <c:pt idx="4911">
                  <c:v>78</c:v>
                </c:pt>
                <c:pt idx="4912">
                  <c:v>104</c:v>
                </c:pt>
                <c:pt idx="4913">
                  <c:v>92</c:v>
                </c:pt>
                <c:pt idx="4914">
                  <c:v>108</c:v>
                </c:pt>
                <c:pt idx="4915">
                  <c:v>97</c:v>
                </c:pt>
                <c:pt idx="4916">
                  <c:v>109</c:v>
                </c:pt>
                <c:pt idx="4917">
                  <c:v>78</c:v>
                </c:pt>
                <c:pt idx="4918">
                  <c:v>85</c:v>
                </c:pt>
                <c:pt idx="4919">
                  <c:v>88</c:v>
                </c:pt>
                <c:pt idx="4920">
                  <c:v>93</c:v>
                </c:pt>
                <c:pt idx="4921">
                  <c:v>86</c:v>
                </c:pt>
                <c:pt idx="4922">
                  <c:v>98</c:v>
                </c:pt>
                <c:pt idx="4923">
                  <c:v>88</c:v>
                </c:pt>
                <c:pt idx="4924">
                  <c:v>25</c:v>
                </c:pt>
                <c:pt idx="4925">
                  <c:v>72</c:v>
                </c:pt>
                <c:pt idx="4926">
                  <c:v>66</c:v>
                </c:pt>
                <c:pt idx="4927">
                  <c:v>80</c:v>
                </c:pt>
                <c:pt idx="4928">
                  <c:v>91</c:v>
                </c:pt>
                <c:pt idx="4929">
                  <c:v>93</c:v>
                </c:pt>
                <c:pt idx="4930">
                  <c:v>89</c:v>
                </c:pt>
                <c:pt idx="4931">
                  <c:v>85</c:v>
                </c:pt>
                <c:pt idx="4932">
                  <c:v>62</c:v>
                </c:pt>
                <c:pt idx="4933">
                  <c:v>90</c:v>
                </c:pt>
                <c:pt idx="4934">
                  <c:v>90</c:v>
                </c:pt>
                <c:pt idx="4935">
                  <c:v>88</c:v>
                </c:pt>
                <c:pt idx="4936">
                  <c:v>88</c:v>
                </c:pt>
                <c:pt idx="4937">
                  <c:v>96</c:v>
                </c:pt>
                <c:pt idx="4938">
                  <c:v>94</c:v>
                </c:pt>
                <c:pt idx="4939">
                  <c:v>120</c:v>
                </c:pt>
                <c:pt idx="4940">
                  <c:v>77</c:v>
                </c:pt>
                <c:pt idx="4941">
                  <c:v>111</c:v>
                </c:pt>
                <c:pt idx="4942">
                  <c:v>81</c:v>
                </c:pt>
                <c:pt idx="4943">
                  <c:v>89</c:v>
                </c:pt>
                <c:pt idx="4944">
                  <c:v>110</c:v>
                </c:pt>
                <c:pt idx="4945">
                  <c:v>81</c:v>
                </c:pt>
                <c:pt idx="4946">
                  <c:v>100</c:v>
                </c:pt>
                <c:pt idx="4947">
                  <c:v>99</c:v>
                </c:pt>
                <c:pt idx="4948">
                  <c:v>90</c:v>
                </c:pt>
                <c:pt idx="4949">
                  <c:v>82</c:v>
                </c:pt>
                <c:pt idx="4950">
                  <c:v>88</c:v>
                </c:pt>
                <c:pt idx="4951">
                  <c:v>103</c:v>
                </c:pt>
                <c:pt idx="4952">
                  <c:v>80</c:v>
                </c:pt>
                <c:pt idx="4953">
                  <c:v>68</c:v>
                </c:pt>
                <c:pt idx="4954">
                  <c:v>81</c:v>
                </c:pt>
                <c:pt idx="4955">
                  <c:v>106</c:v>
                </c:pt>
                <c:pt idx="4956">
                  <c:v>77</c:v>
                </c:pt>
                <c:pt idx="4957">
                  <c:v>114</c:v>
                </c:pt>
                <c:pt idx="4958">
                  <c:v>80</c:v>
                </c:pt>
                <c:pt idx="4959">
                  <c:v>84</c:v>
                </c:pt>
                <c:pt idx="4960">
                  <c:v>86</c:v>
                </c:pt>
                <c:pt idx="4961">
                  <c:v>87</c:v>
                </c:pt>
                <c:pt idx="4962">
                  <c:v>80</c:v>
                </c:pt>
                <c:pt idx="4963">
                  <c:v>100</c:v>
                </c:pt>
                <c:pt idx="4964">
                  <c:v>82</c:v>
                </c:pt>
                <c:pt idx="4965">
                  <c:v>82</c:v>
                </c:pt>
                <c:pt idx="4966">
                  <c:v>70</c:v>
                </c:pt>
                <c:pt idx="4967">
                  <c:v>75</c:v>
                </c:pt>
                <c:pt idx="4968">
                  <c:v>87</c:v>
                </c:pt>
                <c:pt idx="4969">
                  <c:v>87</c:v>
                </c:pt>
                <c:pt idx="4970">
                  <c:v>98</c:v>
                </c:pt>
                <c:pt idx="4971">
                  <c:v>83</c:v>
                </c:pt>
                <c:pt idx="4972">
                  <c:v>99</c:v>
                </c:pt>
                <c:pt idx="4973">
                  <c:v>98</c:v>
                </c:pt>
                <c:pt idx="4974">
                  <c:v>93</c:v>
                </c:pt>
                <c:pt idx="4975">
                  <c:v>111</c:v>
                </c:pt>
                <c:pt idx="4976">
                  <c:v>47</c:v>
                </c:pt>
                <c:pt idx="4977">
                  <c:v>92</c:v>
                </c:pt>
                <c:pt idx="4978">
                  <c:v>97</c:v>
                </c:pt>
                <c:pt idx="4979">
                  <c:v>81</c:v>
                </c:pt>
                <c:pt idx="4980">
                  <c:v>83</c:v>
                </c:pt>
                <c:pt idx="4981">
                  <c:v>96</c:v>
                </c:pt>
                <c:pt idx="4982">
                  <c:v>90</c:v>
                </c:pt>
                <c:pt idx="4983">
                  <c:v>90</c:v>
                </c:pt>
                <c:pt idx="4984">
                  <c:v>95</c:v>
                </c:pt>
                <c:pt idx="4985">
                  <c:v>83</c:v>
                </c:pt>
                <c:pt idx="4986">
                  <c:v>117</c:v>
                </c:pt>
                <c:pt idx="4987">
                  <c:v>75</c:v>
                </c:pt>
                <c:pt idx="4988">
                  <c:v>79</c:v>
                </c:pt>
                <c:pt idx="4989">
                  <c:v>78</c:v>
                </c:pt>
                <c:pt idx="4990">
                  <c:v>109</c:v>
                </c:pt>
                <c:pt idx="4991">
                  <c:v>89</c:v>
                </c:pt>
                <c:pt idx="4992">
                  <c:v>93</c:v>
                </c:pt>
                <c:pt idx="4993">
                  <c:v>102</c:v>
                </c:pt>
                <c:pt idx="4994">
                  <c:v>65</c:v>
                </c:pt>
                <c:pt idx="4995">
                  <c:v>85</c:v>
                </c:pt>
                <c:pt idx="4996">
                  <c:v>97</c:v>
                </c:pt>
                <c:pt idx="4997">
                  <c:v>109</c:v>
                </c:pt>
                <c:pt idx="4998">
                  <c:v>79</c:v>
                </c:pt>
                <c:pt idx="4999">
                  <c:v>80</c:v>
                </c:pt>
                <c:pt idx="5000">
                  <c:v>100</c:v>
                </c:pt>
                <c:pt idx="5001">
                  <c:v>90</c:v>
                </c:pt>
                <c:pt idx="5002">
                  <c:v>90</c:v>
                </c:pt>
                <c:pt idx="5003">
                  <c:v>120</c:v>
                </c:pt>
                <c:pt idx="5004">
                  <c:v>91</c:v>
                </c:pt>
                <c:pt idx="5005">
                  <c:v>143</c:v>
                </c:pt>
                <c:pt idx="5006">
                  <c:v>85</c:v>
                </c:pt>
                <c:pt idx="5007">
                  <c:v>60</c:v>
                </c:pt>
                <c:pt idx="5008">
                  <c:v>88</c:v>
                </c:pt>
                <c:pt idx="5009">
                  <c:v>78</c:v>
                </c:pt>
                <c:pt idx="5010">
                  <c:v>108</c:v>
                </c:pt>
                <c:pt idx="5011">
                  <c:v>110</c:v>
                </c:pt>
                <c:pt idx="5012">
                  <c:v>90</c:v>
                </c:pt>
                <c:pt idx="5013">
                  <c:v>83</c:v>
                </c:pt>
                <c:pt idx="5014">
                  <c:v>111</c:v>
                </c:pt>
                <c:pt idx="5015">
                  <c:v>84</c:v>
                </c:pt>
                <c:pt idx="5016">
                  <c:v>82</c:v>
                </c:pt>
                <c:pt idx="5017">
                  <c:v>98</c:v>
                </c:pt>
                <c:pt idx="5018">
                  <c:v>77</c:v>
                </c:pt>
                <c:pt idx="5019">
                  <c:v>80</c:v>
                </c:pt>
                <c:pt idx="5020">
                  <c:v>81</c:v>
                </c:pt>
                <c:pt idx="5021">
                  <c:v>84</c:v>
                </c:pt>
                <c:pt idx="5022">
                  <c:v>95</c:v>
                </c:pt>
                <c:pt idx="5023">
                  <c:v>87</c:v>
                </c:pt>
                <c:pt idx="5024">
                  <c:v>43</c:v>
                </c:pt>
                <c:pt idx="5025">
                  <c:v>76</c:v>
                </c:pt>
                <c:pt idx="5026">
                  <c:v>100</c:v>
                </c:pt>
                <c:pt idx="5027">
                  <c:v>90</c:v>
                </c:pt>
              </c:numCache>
            </c:numRef>
          </c:xVal>
          <c:yVal>
            <c:numRef>
              <c:f>'TASK B'!$B$2:$B$5044</c:f>
              <c:numCache>
                <c:formatCode>General</c:formatCode>
                <c:ptCount val="5028"/>
                <c:pt idx="0">
                  <c:v>7.9</c:v>
                </c:pt>
                <c:pt idx="1">
                  <c:v>7.1</c:v>
                </c:pt>
                <c:pt idx="2">
                  <c:v>6.8</c:v>
                </c:pt>
                <c:pt idx="3">
                  <c:v>8.5</c:v>
                </c:pt>
                <c:pt idx="4">
                  <c:v>6.6</c:v>
                </c:pt>
                <c:pt idx="5">
                  <c:v>6.2</c:v>
                </c:pt>
                <c:pt idx="6">
                  <c:v>7.8</c:v>
                </c:pt>
                <c:pt idx="7">
                  <c:v>7.5</c:v>
                </c:pt>
                <c:pt idx="8">
                  <c:v>7.5</c:v>
                </c:pt>
                <c:pt idx="9">
                  <c:v>6.9</c:v>
                </c:pt>
                <c:pt idx="10">
                  <c:v>6.1</c:v>
                </c:pt>
                <c:pt idx="11">
                  <c:v>6.7</c:v>
                </c:pt>
                <c:pt idx="12">
                  <c:v>7.3</c:v>
                </c:pt>
                <c:pt idx="13">
                  <c:v>6.5</c:v>
                </c:pt>
                <c:pt idx="14">
                  <c:v>7.2</c:v>
                </c:pt>
                <c:pt idx="15">
                  <c:v>6.6</c:v>
                </c:pt>
                <c:pt idx="16">
                  <c:v>8.1</c:v>
                </c:pt>
                <c:pt idx="17">
                  <c:v>6.7</c:v>
                </c:pt>
                <c:pt idx="18">
                  <c:v>6.8</c:v>
                </c:pt>
                <c:pt idx="19">
                  <c:v>7.5</c:v>
                </c:pt>
                <c:pt idx="20">
                  <c:v>7</c:v>
                </c:pt>
                <c:pt idx="21">
                  <c:v>6.7</c:v>
                </c:pt>
                <c:pt idx="22">
                  <c:v>7.9</c:v>
                </c:pt>
                <c:pt idx="23">
                  <c:v>6.1</c:v>
                </c:pt>
                <c:pt idx="24">
                  <c:v>7.2</c:v>
                </c:pt>
                <c:pt idx="25">
                  <c:v>7.7</c:v>
                </c:pt>
                <c:pt idx="26">
                  <c:v>8.1999999999999993</c:v>
                </c:pt>
                <c:pt idx="27">
                  <c:v>5.9</c:v>
                </c:pt>
                <c:pt idx="28">
                  <c:v>7</c:v>
                </c:pt>
                <c:pt idx="29">
                  <c:v>7.8</c:v>
                </c:pt>
                <c:pt idx="30">
                  <c:v>7.3</c:v>
                </c:pt>
                <c:pt idx="31">
                  <c:v>7.2</c:v>
                </c:pt>
                <c:pt idx="32">
                  <c:v>6.5</c:v>
                </c:pt>
                <c:pt idx="33">
                  <c:v>6.8</c:v>
                </c:pt>
                <c:pt idx="34">
                  <c:v>7.3</c:v>
                </c:pt>
                <c:pt idx="35">
                  <c:v>6</c:v>
                </c:pt>
                <c:pt idx="36">
                  <c:v>5.7</c:v>
                </c:pt>
                <c:pt idx="37">
                  <c:v>6.4</c:v>
                </c:pt>
                <c:pt idx="38">
                  <c:v>6.7</c:v>
                </c:pt>
                <c:pt idx="39">
                  <c:v>6.8</c:v>
                </c:pt>
                <c:pt idx="40">
                  <c:v>6.3</c:v>
                </c:pt>
                <c:pt idx="41">
                  <c:v>5.6</c:v>
                </c:pt>
                <c:pt idx="42">
                  <c:v>8.3000000000000007</c:v>
                </c:pt>
                <c:pt idx="43">
                  <c:v>6.6</c:v>
                </c:pt>
                <c:pt idx="44">
                  <c:v>7.2</c:v>
                </c:pt>
                <c:pt idx="45">
                  <c:v>7</c:v>
                </c:pt>
                <c:pt idx="46">
                  <c:v>8</c:v>
                </c:pt>
                <c:pt idx="47">
                  <c:v>7.8</c:v>
                </c:pt>
                <c:pt idx="48">
                  <c:v>6.3</c:v>
                </c:pt>
                <c:pt idx="49">
                  <c:v>7.3</c:v>
                </c:pt>
                <c:pt idx="50">
                  <c:v>6.6</c:v>
                </c:pt>
                <c:pt idx="51">
                  <c:v>7</c:v>
                </c:pt>
                <c:pt idx="52">
                  <c:v>6.3</c:v>
                </c:pt>
                <c:pt idx="53">
                  <c:v>6.2</c:v>
                </c:pt>
                <c:pt idx="54">
                  <c:v>6.8</c:v>
                </c:pt>
                <c:pt idx="55">
                  <c:v>7.2</c:v>
                </c:pt>
                <c:pt idx="56">
                  <c:v>7.5</c:v>
                </c:pt>
                <c:pt idx="57">
                  <c:v>8.4</c:v>
                </c:pt>
                <c:pt idx="58">
                  <c:v>6.2</c:v>
                </c:pt>
                <c:pt idx="59">
                  <c:v>5.8</c:v>
                </c:pt>
                <c:pt idx="60">
                  <c:v>6.8</c:v>
                </c:pt>
                <c:pt idx="61">
                  <c:v>5.4</c:v>
                </c:pt>
                <c:pt idx="62">
                  <c:v>6.6</c:v>
                </c:pt>
                <c:pt idx="63">
                  <c:v>6.9</c:v>
                </c:pt>
                <c:pt idx="64">
                  <c:v>7.3</c:v>
                </c:pt>
                <c:pt idx="65">
                  <c:v>9</c:v>
                </c:pt>
                <c:pt idx="66">
                  <c:v>8.3000000000000007</c:v>
                </c:pt>
                <c:pt idx="67">
                  <c:v>6.5</c:v>
                </c:pt>
                <c:pt idx="68">
                  <c:v>7.9</c:v>
                </c:pt>
                <c:pt idx="69">
                  <c:v>7.5</c:v>
                </c:pt>
                <c:pt idx="70">
                  <c:v>4.8</c:v>
                </c:pt>
                <c:pt idx="71">
                  <c:v>5.2</c:v>
                </c:pt>
                <c:pt idx="72">
                  <c:v>6.9</c:v>
                </c:pt>
                <c:pt idx="73">
                  <c:v>5.4</c:v>
                </c:pt>
                <c:pt idx="74">
                  <c:v>7.9</c:v>
                </c:pt>
                <c:pt idx="75">
                  <c:v>6.1</c:v>
                </c:pt>
                <c:pt idx="76">
                  <c:v>5.8</c:v>
                </c:pt>
                <c:pt idx="77">
                  <c:v>8.3000000000000007</c:v>
                </c:pt>
                <c:pt idx="78">
                  <c:v>7.8</c:v>
                </c:pt>
                <c:pt idx="79">
                  <c:v>7</c:v>
                </c:pt>
                <c:pt idx="80">
                  <c:v>6.1</c:v>
                </c:pt>
                <c:pt idx="81">
                  <c:v>7</c:v>
                </c:pt>
                <c:pt idx="82">
                  <c:v>7.6</c:v>
                </c:pt>
                <c:pt idx="83">
                  <c:v>4.5</c:v>
                </c:pt>
                <c:pt idx="84">
                  <c:v>6.3</c:v>
                </c:pt>
                <c:pt idx="85">
                  <c:v>7.8</c:v>
                </c:pt>
                <c:pt idx="86">
                  <c:v>6.4</c:v>
                </c:pt>
                <c:pt idx="87">
                  <c:v>6.5</c:v>
                </c:pt>
                <c:pt idx="88">
                  <c:v>7.9</c:v>
                </c:pt>
                <c:pt idx="89">
                  <c:v>7.8</c:v>
                </c:pt>
                <c:pt idx="90">
                  <c:v>6.6</c:v>
                </c:pt>
                <c:pt idx="91">
                  <c:v>5.5</c:v>
                </c:pt>
                <c:pt idx="92">
                  <c:v>8.1999999999999993</c:v>
                </c:pt>
                <c:pt idx="93">
                  <c:v>6.4</c:v>
                </c:pt>
                <c:pt idx="94">
                  <c:v>8.1</c:v>
                </c:pt>
                <c:pt idx="95">
                  <c:v>8.6</c:v>
                </c:pt>
                <c:pt idx="96">
                  <c:v>8.8000000000000007</c:v>
                </c:pt>
                <c:pt idx="97">
                  <c:v>8.1999999999999993</c:v>
                </c:pt>
                <c:pt idx="98">
                  <c:v>7.9</c:v>
                </c:pt>
                <c:pt idx="99">
                  <c:v>6.7</c:v>
                </c:pt>
                <c:pt idx="100">
                  <c:v>7.8</c:v>
                </c:pt>
                <c:pt idx="101">
                  <c:v>7.8</c:v>
                </c:pt>
                <c:pt idx="102">
                  <c:v>6.6</c:v>
                </c:pt>
                <c:pt idx="103">
                  <c:v>6.1</c:v>
                </c:pt>
                <c:pt idx="104">
                  <c:v>5.6</c:v>
                </c:pt>
                <c:pt idx="105">
                  <c:v>6.4</c:v>
                </c:pt>
                <c:pt idx="106">
                  <c:v>6.1</c:v>
                </c:pt>
                <c:pt idx="107">
                  <c:v>7.3</c:v>
                </c:pt>
                <c:pt idx="108">
                  <c:v>6.6</c:v>
                </c:pt>
                <c:pt idx="109">
                  <c:v>6.3</c:v>
                </c:pt>
                <c:pt idx="110">
                  <c:v>6.1</c:v>
                </c:pt>
                <c:pt idx="111">
                  <c:v>7.1</c:v>
                </c:pt>
                <c:pt idx="112">
                  <c:v>5.5</c:v>
                </c:pt>
                <c:pt idx="113">
                  <c:v>7.5</c:v>
                </c:pt>
                <c:pt idx="114">
                  <c:v>7.6</c:v>
                </c:pt>
                <c:pt idx="115">
                  <c:v>6.4</c:v>
                </c:pt>
                <c:pt idx="116">
                  <c:v>7.2</c:v>
                </c:pt>
                <c:pt idx="117">
                  <c:v>6.7</c:v>
                </c:pt>
                <c:pt idx="118">
                  <c:v>8</c:v>
                </c:pt>
                <c:pt idx="119">
                  <c:v>8.3000000000000007</c:v>
                </c:pt>
                <c:pt idx="120">
                  <c:v>6.7</c:v>
                </c:pt>
                <c:pt idx="121">
                  <c:v>5.9</c:v>
                </c:pt>
                <c:pt idx="122">
                  <c:v>6.7</c:v>
                </c:pt>
                <c:pt idx="123">
                  <c:v>6.7</c:v>
                </c:pt>
                <c:pt idx="124">
                  <c:v>7.6</c:v>
                </c:pt>
                <c:pt idx="125">
                  <c:v>7.2</c:v>
                </c:pt>
                <c:pt idx="126">
                  <c:v>7.1</c:v>
                </c:pt>
                <c:pt idx="127">
                  <c:v>8.1</c:v>
                </c:pt>
                <c:pt idx="128">
                  <c:v>6.7</c:v>
                </c:pt>
                <c:pt idx="129">
                  <c:v>7</c:v>
                </c:pt>
                <c:pt idx="130">
                  <c:v>6.9</c:v>
                </c:pt>
                <c:pt idx="131">
                  <c:v>5.0999999999999996</c:v>
                </c:pt>
                <c:pt idx="132">
                  <c:v>5.8</c:v>
                </c:pt>
                <c:pt idx="133">
                  <c:v>6.2</c:v>
                </c:pt>
                <c:pt idx="134">
                  <c:v>7.4</c:v>
                </c:pt>
                <c:pt idx="135">
                  <c:v>5.8</c:v>
                </c:pt>
                <c:pt idx="136">
                  <c:v>6.6</c:v>
                </c:pt>
                <c:pt idx="137">
                  <c:v>6.2</c:v>
                </c:pt>
                <c:pt idx="138">
                  <c:v>7.3</c:v>
                </c:pt>
                <c:pt idx="139">
                  <c:v>4.2</c:v>
                </c:pt>
                <c:pt idx="140">
                  <c:v>6.9</c:v>
                </c:pt>
                <c:pt idx="141">
                  <c:v>6.4</c:v>
                </c:pt>
                <c:pt idx="142">
                  <c:v>5.4</c:v>
                </c:pt>
                <c:pt idx="143">
                  <c:v>6.7</c:v>
                </c:pt>
                <c:pt idx="144">
                  <c:v>5.8</c:v>
                </c:pt>
                <c:pt idx="145">
                  <c:v>6.9</c:v>
                </c:pt>
                <c:pt idx="146">
                  <c:v>7.2</c:v>
                </c:pt>
                <c:pt idx="147">
                  <c:v>6.9</c:v>
                </c:pt>
                <c:pt idx="148">
                  <c:v>6.1</c:v>
                </c:pt>
                <c:pt idx="149">
                  <c:v>5.5</c:v>
                </c:pt>
                <c:pt idx="150">
                  <c:v>6.6</c:v>
                </c:pt>
                <c:pt idx="151">
                  <c:v>6.1</c:v>
                </c:pt>
                <c:pt idx="152">
                  <c:v>6.3</c:v>
                </c:pt>
                <c:pt idx="153">
                  <c:v>7.2</c:v>
                </c:pt>
                <c:pt idx="154">
                  <c:v>7.4</c:v>
                </c:pt>
                <c:pt idx="155">
                  <c:v>7.3</c:v>
                </c:pt>
                <c:pt idx="156">
                  <c:v>6.1</c:v>
                </c:pt>
                <c:pt idx="157">
                  <c:v>7.7</c:v>
                </c:pt>
                <c:pt idx="158">
                  <c:v>6.1</c:v>
                </c:pt>
                <c:pt idx="159">
                  <c:v>8</c:v>
                </c:pt>
                <c:pt idx="160">
                  <c:v>7.3</c:v>
                </c:pt>
                <c:pt idx="161">
                  <c:v>7.9</c:v>
                </c:pt>
                <c:pt idx="162">
                  <c:v>5.5</c:v>
                </c:pt>
                <c:pt idx="163">
                  <c:v>5</c:v>
                </c:pt>
                <c:pt idx="164">
                  <c:v>7.7</c:v>
                </c:pt>
                <c:pt idx="165">
                  <c:v>6.6</c:v>
                </c:pt>
                <c:pt idx="166">
                  <c:v>5.7</c:v>
                </c:pt>
                <c:pt idx="167">
                  <c:v>5.8</c:v>
                </c:pt>
                <c:pt idx="168">
                  <c:v>6</c:v>
                </c:pt>
                <c:pt idx="169">
                  <c:v>6.4</c:v>
                </c:pt>
                <c:pt idx="170">
                  <c:v>6.9</c:v>
                </c:pt>
                <c:pt idx="171">
                  <c:v>6.4</c:v>
                </c:pt>
                <c:pt idx="172">
                  <c:v>7.4</c:v>
                </c:pt>
                <c:pt idx="173">
                  <c:v>5.5</c:v>
                </c:pt>
                <c:pt idx="174">
                  <c:v>5.9</c:v>
                </c:pt>
                <c:pt idx="175">
                  <c:v>6.8</c:v>
                </c:pt>
                <c:pt idx="176">
                  <c:v>7.5</c:v>
                </c:pt>
                <c:pt idx="177">
                  <c:v>6.8</c:v>
                </c:pt>
                <c:pt idx="178">
                  <c:v>8.1</c:v>
                </c:pt>
                <c:pt idx="179">
                  <c:v>6.5</c:v>
                </c:pt>
                <c:pt idx="180">
                  <c:v>7.2</c:v>
                </c:pt>
                <c:pt idx="181">
                  <c:v>6.7</c:v>
                </c:pt>
                <c:pt idx="182">
                  <c:v>8.1</c:v>
                </c:pt>
                <c:pt idx="183">
                  <c:v>7.6</c:v>
                </c:pt>
                <c:pt idx="184">
                  <c:v>7.4</c:v>
                </c:pt>
                <c:pt idx="185">
                  <c:v>7.6</c:v>
                </c:pt>
                <c:pt idx="186">
                  <c:v>5.5</c:v>
                </c:pt>
                <c:pt idx="187">
                  <c:v>6.7</c:v>
                </c:pt>
                <c:pt idx="188">
                  <c:v>6.5</c:v>
                </c:pt>
                <c:pt idx="189">
                  <c:v>6.6</c:v>
                </c:pt>
                <c:pt idx="190">
                  <c:v>6.7</c:v>
                </c:pt>
                <c:pt idx="191">
                  <c:v>6.4</c:v>
                </c:pt>
                <c:pt idx="192">
                  <c:v>5.8</c:v>
                </c:pt>
                <c:pt idx="193">
                  <c:v>7.4</c:v>
                </c:pt>
                <c:pt idx="194">
                  <c:v>7.8</c:v>
                </c:pt>
                <c:pt idx="195">
                  <c:v>6.6</c:v>
                </c:pt>
                <c:pt idx="196">
                  <c:v>4.9000000000000004</c:v>
                </c:pt>
                <c:pt idx="197">
                  <c:v>6.5</c:v>
                </c:pt>
                <c:pt idx="198">
                  <c:v>6.2</c:v>
                </c:pt>
                <c:pt idx="199">
                  <c:v>7.3</c:v>
                </c:pt>
                <c:pt idx="200">
                  <c:v>7.5</c:v>
                </c:pt>
                <c:pt idx="201">
                  <c:v>5.6</c:v>
                </c:pt>
                <c:pt idx="202">
                  <c:v>8.1999999999999993</c:v>
                </c:pt>
                <c:pt idx="203">
                  <c:v>8.1</c:v>
                </c:pt>
                <c:pt idx="204">
                  <c:v>6.7</c:v>
                </c:pt>
                <c:pt idx="205">
                  <c:v>6.6</c:v>
                </c:pt>
                <c:pt idx="206">
                  <c:v>6.4</c:v>
                </c:pt>
                <c:pt idx="207">
                  <c:v>7.5</c:v>
                </c:pt>
                <c:pt idx="208">
                  <c:v>7.3</c:v>
                </c:pt>
                <c:pt idx="209">
                  <c:v>7.5</c:v>
                </c:pt>
                <c:pt idx="210">
                  <c:v>5.8</c:v>
                </c:pt>
                <c:pt idx="211">
                  <c:v>7.5</c:v>
                </c:pt>
                <c:pt idx="212">
                  <c:v>6.6</c:v>
                </c:pt>
                <c:pt idx="213">
                  <c:v>6.7</c:v>
                </c:pt>
                <c:pt idx="214">
                  <c:v>3.7</c:v>
                </c:pt>
                <c:pt idx="215">
                  <c:v>6</c:v>
                </c:pt>
                <c:pt idx="216">
                  <c:v>6.4</c:v>
                </c:pt>
                <c:pt idx="217">
                  <c:v>6.1</c:v>
                </c:pt>
                <c:pt idx="218">
                  <c:v>6.4</c:v>
                </c:pt>
                <c:pt idx="219">
                  <c:v>5.6</c:v>
                </c:pt>
                <c:pt idx="220">
                  <c:v>8</c:v>
                </c:pt>
                <c:pt idx="221">
                  <c:v>5.2</c:v>
                </c:pt>
                <c:pt idx="222">
                  <c:v>7.1</c:v>
                </c:pt>
                <c:pt idx="223">
                  <c:v>4.8</c:v>
                </c:pt>
                <c:pt idx="224">
                  <c:v>7</c:v>
                </c:pt>
                <c:pt idx="225">
                  <c:v>5.4</c:v>
                </c:pt>
                <c:pt idx="226">
                  <c:v>6.6</c:v>
                </c:pt>
                <c:pt idx="227">
                  <c:v>6.7</c:v>
                </c:pt>
                <c:pt idx="228">
                  <c:v>6.2</c:v>
                </c:pt>
                <c:pt idx="229">
                  <c:v>6.1</c:v>
                </c:pt>
                <c:pt idx="230">
                  <c:v>5.3</c:v>
                </c:pt>
                <c:pt idx="231">
                  <c:v>6.3</c:v>
                </c:pt>
                <c:pt idx="232">
                  <c:v>7</c:v>
                </c:pt>
                <c:pt idx="233">
                  <c:v>7.6</c:v>
                </c:pt>
                <c:pt idx="234">
                  <c:v>6.7</c:v>
                </c:pt>
                <c:pt idx="235">
                  <c:v>8.1</c:v>
                </c:pt>
                <c:pt idx="236">
                  <c:v>6.7</c:v>
                </c:pt>
                <c:pt idx="237">
                  <c:v>6.5</c:v>
                </c:pt>
                <c:pt idx="238">
                  <c:v>7.3</c:v>
                </c:pt>
                <c:pt idx="239">
                  <c:v>5.0999999999999996</c:v>
                </c:pt>
                <c:pt idx="240">
                  <c:v>6</c:v>
                </c:pt>
                <c:pt idx="241">
                  <c:v>6.1</c:v>
                </c:pt>
                <c:pt idx="242">
                  <c:v>5.9</c:v>
                </c:pt>
                <c:pt idx="243">
                  <c:v>7.8</c:v>
                </c:pt>
                <c:pt idx="244">
                  <c:v>5.8</c:v>
                </c:pt>
                <c:pt idx="245">
                  <c:v>6.3</c:v>
                </c:pt>
                <c:pt idx="246">
                  <c:v>4.3</c:v>
                </c:pt>
                <c:pt idx="247">
                  <c:v>6.4</c:v>
                </c:pt>
                <c:pt idx="248">
                  <c:v>6.1</c:v>
                </c:pt>
                <c:pt idx="249">
                  <c:v>6.5</c:v>
                </c:pt>
                <c:pt idx="250">
                  <c:v>7.1</c:v>
                </c:pt>
                <c:pt idx="251">
                  <c:v>6.4</c:v>
                </c:pt>
                <c:pt idx="252">
                  <c:v>6.5</c:v>
                </c:pt>
                <c:pt idx="253">
                  <c:v>6.3</c:v>
                </c:pt>
                <c:pt idx="254">
                  <c:v>7.5</c:v>
                </c:pt>
                <c:pt idx="255">
                  <c:v>4.9000000000000004</c:v>
                </c:pt>
                <c:pt idx="256">
                  <c:v>5.8</c:v>
                </c:pt>
                <c:pt idx="257">
                  <c:v>7.6</c:v>
                </c:pt>
                <c:pt idx="258">
                  <c:v>6.2</c:v>
                </c:pt>
                <c:pt idx="259">
                  <c:v>5.5</c:v>
                </c:pt>
                <c:pt idx="260">
                  <c:v>5.4</c:v>
                </c:pt>
                <c:pt idx="261">
                  <c:v>5.8</c:v>
                </c:pt>
                <c:pt idx="262">
                  <c:v>7.1</c:v>
                </c:pt>
                <c:pt idx="263">
                  <c:v>5.4</c:v>
                </c:pt>
                <c:pt idx="264">
                  <c:v>3.7</c:v>
                </c:pt>
                <c:pt idx="265">
                  <c:v>6.7</c:v>
                </c:pt>
                <c:pt idx="266">
                  <c:v>7.2</c:v>
                </c:pt>
                <c:pt idx="267">
                  <c:v>8.8000000000000007</c:v>
                </c:pt>
                <c:pt idx="268">
                  <c:v>5.8</c:v>
                </c:pt>
                <c:pt idx="269">
                  <c:v>6.8</c:v>
                </c:pt>
                <c:pt idx="270">
                  <c:v>3.8</c:v>
                </c:pt>
                <c:pt idx="271">
                  <c:v>7.1</c:v>
                </c:pt>
                <c:pt idx="272">
                  <c:v>7.2</c:v>
                </c:pt>
                <c:pt idx="273">
                  <c:v>5.9</c:v>
                </c:pt>
                <c:pt idx="274">
                  <c:v>7.1</c:v>
                </c:pt>
                <c:pt idx="275">
                  <c:v>8.1</c:v>
                </c:pt>
                <c:pt idx="276">
                  <c:v>7.2</c:v>
                </c:pt>
                <c:pt idx="277">
                  <c:v>6.9</c:v>
                </c:pt>
                <c:pt idx="278">
                  <c:v>4.4000000000000004</c:v>
                </c:pt>
                <c:pt idx="279">
                  <c:v>6.5</c:v>
                </c:pt>
                <c:pt idx="280">
                  <c:v>8.5</c:v>
                </c:pt>
                <c:pt idx="281">
                  <c:v>7.7</c:v>
                </c:pt>
                <c:pt idx="282">
                  <c:v>7.4</c:v>
                </c:pt>
                <c:pt idx="283">
                  <c:v>8</c:v>
                </c:pt>
                <c:pt idx="284">
                  <c:v>5.7</c:v>
                </c:pt>
                <c:pt idx="285">
                  <c:v>8.5</c:v>
                </c:pt>
                <c:pt idx="286">
                  <c:v>7</c:v>
                </c:pt>
                <c:pt idx="287">
                  <c:v>7.8</c:v>
                </c:pt>
                <c:pt idx="288">
                  <c:v>7.2</c:v>
                </c:pt>
                <c:pt idx="289">
                  <c:v>6.4</c:v>
                </c:pt>
                <c:pt idx="290">
                  <c:v>5.5</c:v>
                </c:pt>
                <c:pt idx="291">
                  <c:v>6.7</c:v>
                </c:pt>
                <c:pt idx="292">
                  <c:v>6.1</c:v>
                </c:pt>
                <c:pt idx="293">
                  <c:v>8.5</c:v>
                </c:pt>
                <c:pt idx="294">
                  <c:v>6.9</c:v>
                </c:pt>
                <c:pt idx="295">
                  <c:v>7.3</c:v>
                </c:pt>
                <c:pt idx="296">
                  <c:v>6.7</c:v>
                </c:pt>
                <c:pt idx="297">
                  <c:v>6.9</c:v>
                </c:pt>
                <c:pt idx="298">
                  <c:v>5.0999999999999996</c:v>
                </c:pt>
                <c:pt idx="299">
                  <c:v>6.8</c:v>
                </c:pt>
                <c:pt idx="300">
                  <c:v>5.8</c:v>
                </c:pt>
                <c:pt idx="301">
                  <c:v>6.7</c:v>
                </c:pt>
                <c:pt idx="302">
                  <c:v>6</c:v>
                </c:pt>
                <c:pt idx="303">
                  <c:v>5.7</c:v>
                </c:pt>
                <c:pt idx="304">
                  <c:v>8</c:v>
                </c:pt>
                <c:pt idx="305">
                  <c:v>8.1999999999999993</c:v>
                </c:pt>
                <c:pt idx="306">
                  <c:v>5.4</c:v>
                </c:pt>
                <c:pt idx="307">
                  <c:v>7.2</c:v>
                </c:pt>
                <c:pt idx="308">
                  <c:v>7.5</c:v>
                </c:pt>
                <c:pt idx="309">
                  <c:v>7</c:v>
                </c:pt>
                <c:pt idx="310">
                  <c:v>3.3</c:v>
                </c:pt>
                <c:pt idx="311">
                  <c:v>6</c:v>
                </c:pt>
                <c:pt idx="312">
                  <c:v>7.1</c:v>
                </c:pt>
                <c:pt idx="313">
                  <c:v>5.4</c:v>
                </c:pt>
                <c:pt idx="314">
                  <c:v>6.1</c:v>
                </c:pt>
                <c:pt idx="315">
                  <c:v>5.3</c:v>
                </c:pt>
                <c:pt idx="316">
                  <c:v>2.2000000000000002</c:v>
                </c:pt>
                <c:pt idx="317">
                  <c:v>7</c:v>
                </c:pt>
                <c:pt idx="318">
                  <c:v>3.8</c:v>
                </c:pt>
                <c:pt idx="319">
                  <c:v>6.9</c:v>
                </c:pt>
                <c:pt idx="320">
                  <c:v>7.2</c:v>
                </c:pt>
                <c:pt idx="321">
                  <c:v>7.3</c:v>
                </c:pt>
                <c:pt idx="322">
                  <c:v>6.3</c:v>
                </c:pt>
                <c:pt idx="323">
                  <c:v>7.5</c:v>
                </c:pt>
                <c:pt idx="324">
                  <c:v>7.6</c:v>
                </c:pt>
                <c:pt idx="325">
                  <c:v>6.8</c:v>
                </c:pt>
                <c:pt idx="326">
                  <c:v>5.2</c:v>
                </c:pt>
                <c:pt idx="327">
                  <c:v>7.7</c:v>
                </c:pt>
                <c:pt idx="328">
                  <c:v>6.2</c:v>
                </c:pt>
                <c:pt idx="329">
                  <c:v>7.7</c:v>
                </c:pt>
                <c:pt idx="330">
                  <c:v>4.3</c:v>
                </c:pt>
                <c:pt idx="331">
                  <c:v>6.9</c:v>
                </c:pt>
                <c:pt idx="332">
                  <c:v>6.6</c:v>
                </c:pt>
                <c:pt idx="333">
                  <c:v>7</c:v>
                </c:pt>
                <c:pt idx="334">
                  <c:v>6.7</c:v>
                </c:pt>
                <c:pt idx="335">
                  <c:v>8.1999999999999993</c:v>
                </c:pt>
                <c:pt idx="336">
                  <c:v>8.9</c:v>
                </c:pt>
                <c:pt idx="337">
                  <c:v>8.6999999999999993</c:v>
                </c:pt>
                <c:pt idx="338">
                  <c:v>5.5</c:v>
                </c:pt>
                <c:pt idx="339">
                  <c:v>5.7</c:v>
                </c:pt>
                <c:pt idx="340">
                  <c:v>6.3</c:v>
                </c:pt>
                <c:pt idx="341">
                  <c:v>5.9</c:v>
                </c:pt>
                <c:pt idx="342">
                  <c:v>7.6</c:v>
                </c:pt>
                <c:pt idx="343">
                  <c:v>6.6</c:v>
                </c:pt>
                <c:pt idx="344">
                  <c:v>5.3</c:v>
                </c:pt>
                <c:pt idx="345">
                  <c:v>6</c:v>
                </c:pt>
                <c:pt idx="346">
                  <c:v>8</c:v>
                </c:pt>
                <c:pt idx="347">
                  <c:v>5.6</c:v>
                </c:pt>
                <c:pt idx="348">
                  <c:v>5.9</c:v>
                </c:pt>
                <c:pt idx="349">
                  <c:v>7.3</c:v>
                </c:pt>
                <c:pt idx="350">
                  <c:v>7.9</c:v>
                </c:pt>
                <c:pt idx="351">
                  <c:v>6.8</c:v>
                </c:pt>
                <c:pt idx="352">
                  <c:v>6.6</c:v>
                </c:pt>
                <c:pt idx="353">
                  <c:v>6.6</c:v>
                </c:pt>
                <c:pt idx="354">
                  <c:v>7</c:v>
                </c:pt>
                <c:pt idx="355">
                  <c:v>7</c:v>
                </c:pt>
                <c:pt idx="356">
                  <c:v>7.3</c:v>
                </c:pt>
                <c:pt idx="357">
                  <c:v>5.5</c:v>
                </c:pt>
                <c:pt idx="358">
                  <c:v>8.5</c:v>
                </c:pt>
                <c:pt idx="359">
                  <c:v>7.5</c:v>
                </c:pt>
                <c:pt idx="360">
                  <c:v>7</c:v>
                </c:pt>
                <c:pt idx="361">
                  <c:v>7.8</c:v>
                </c:pt>
                <c:pt idx="362">
                  <c:v>7.6</c:v>
                </c:pt>
                <c:pt idx="363">
                  <c:v>7.6</c:v>
                </c:pt>
                <c:pt idx="364">
                  <c:v>6.1</c:v>
                </c:pt>
                <c:pt idx="365">
                  <c:v>6.8</c:v>
                </c:pt>
                <c:pt idx="366">
                  <c:v>5</c:v>
                </c:pt>
                <c:pt idx="367">
                  <c:v>7.1</c:v>
                </c:pt>
                <c:pt idx="368">
                  <c:v>5.5</c:v>
                </c:pt>
                <c:pt idx="369">
                  <c:v>5.6</c:v>
                </c:pt>
                <c:pt idx="370">
                  <c:v>7.1</c:v>
                </c:pt>
                <c:pt idx="371">
                  <c:v>4.9000000000000004</c:v>
                </c:pt>
                <c:pt idx="372">
                  <c:v>7.4</c:v>
                </c:pt>
                <c:pt idx="373">
                  <c:v>5.7</c:v>
                </c:pt>
                <c:pt idx="374">
                  <c:v>6.4</c:v>
                </c:pt>
                <c:pt idx="375">
                  <c:v>5.9</c:v>
                </c:pt>
                <c:pt idx="376">
                  <c:v>5.5</c:v>
                </c:pt>
                <c:pt idx="377">
                  <c:v>6.9</c:v>
                </c:pt>
                <c:pt idx="378">
                  <c:v>6.2</c:v>
                </c:pt>
                <c:pt idx="379">
                  <c:v>7</c:v>
                </c:pt>
                <c:pt idx="380">
                  <c:v>5.6</c:v>
                </c:pt>
                <c:pt idx="381">
                  <c:v>7</c:v>
                </c:pt>
                <c:pt idx="382">
                  <c:v>6.8</c:v>
                </c:pt>
                <c:pt idx="383">
                  <c:v>5.4</c:v>
                </c:pt>
                <c:pt idx="384">
                  <c:v>6.1</c:v>
                </c:pt>
                <c:pt idx="385">
                  <c:v>6.7</c:v>
                </c:pt>
                <c:pt idx="386">
                  <c:v>4.3</c:v>
                </c:pt>
                <c:pt idx="387">
                  <c:v>6.9</c:v>
                </c:pt>
                <c:pt idx="388">
                  <c:v>8</c:v>
                </c:pt>
                <c:pt idx="389">
                  <c:v>4.4000000000000004</c:v>
                </c:pt>
                <c:pt idx="390">
                  <c:v>7.3</c:v>
                </c:pt>
                <c:pt idx="391">
                  <c:v>6.3</c:v>
                </c:pt>
                <c:pt idx="392">
                  <c:v>6.7</c:v>
                </c:pt>
                <c:pt idx="393">
                  <c:v>7.7</c:v>
                </c:pt>
                <c:pt idx="394">
                  <c:v>6.5</c:v>
                </c:pt>
                <c:pt idx="395">
                  <c:v>7.8</c:v>
                </c:pt>
                <c:pt idx="396">
                  <c:v>6.4</c:v>
                </c:pt>
                <c:pt idx="397">
                  <c:v>7.8</c:v>
                </c:pt>
                <c:pt idx="398">
                  <c:v>5.8</c:v>
                </c:pt>
                <c:pt idx="399">
                  <c:v>7.1</c:v>
                </c:pt>
                <c:pt idx="400">
                  <c:v>7.1</c:v>
                </c:pt>
                <c:pt idx="401">
                  <c:v>8.6</c:v>
                </c:pt>
                <c:pt idx="402">
                  <c:v>6.8</c:v>
                </c:pt>
                <c:pt idx="403">
                  <c:v>4.8</c:v>
                </c:pt>
                <c:pt idx="404">
                  <c:v>6.2</c:v>
                </c:pt>
                <c:pt idx="405">
                  <c:v>6.9</c:v>
                </c:pt>
                <c:pt idx="406">
                  <c:v>7.3</c:v>
                </c:pt>
                <c:pt idx="407">
                  <c:v>6.6</c:v>
                </c:pt>
                <c:pt idx="408">
                  <c:v>6.9</c:v>
                </c:pt>
                <c:pt idx="409">
                  <c:v>6.2</c:v>
                </c:pt>
                <c:pt idx="410">
                  <c:v>6.7</c:v>
                </c:pt>
                <c:pt idx="411">
                  <c:v>7.6</c:v>
                </c:pt>
                <c:pt idx="412">
                  <c:v>6.7</c:v>
                </c:pt>
                <c:pt idx="413">
                  <c:v>6.2</c:v>
                </c:pt>
                <c:pt idx="414">
                  <c:v>7.3</c:v>
                </c:pt>
                <c:pt idx="415">
                  <c:v>6</c:v>
                </c:pt>
                <c:pt idx="416">
                  <c:v>7.1</c:v>
                </c:pt>
                <c:pt idx="417">
                  <c:v>7.1</c:v>
                </c:pt>
                <c:pt idx="418">
                  <c:v>5.5</c:v>
                </c:pt>
                <c:pt idx="419">
                  <c:v>7.8</c:v>
                </c:pt>
                <c:pt idx="420">
                  <c:v>5.6</c:v>
                </c:pt>
                <c:pt idx="421">
                  <c:v>7.5</c:v>
                </c:pt>
                <c:pt idx="422">
                  <c:v>5.4</c:v>
                </c:pt>
                <c:pt idx="423">
                  <c:v>4.3</c:v>
                </c:pt>
                <c:pt idx="424">
                  <c:v>4.9000000000000004</c:v>
                </c:pt>
                <c:pt idx="425">
                  <c:v>7.1</c:v>
                </c:pt>
                <c:pt idx="426">
                  <c:v>6.4</c:v>
                </c:pt>
                <c:pt idx="427">
                  <c:v>6.9</c:v>
                </c:pt>
                <c:pt idx="428">
                  <c:v>4.3</c:v>
                </c:pt>
                <c:pt idx="429">
                  <c:v>6.1</c:v>
                </c:pt>
                <c:pt idx="430">
                  <c:v>7</c:v>
                </c:pt>
                <c:pt idx="431">
                  <c:v>7.7</c:v>
                </c:pt>
                <c:pt idx="432">
                  <c:v>5.9</c:v>
                </c:pt>
                <c:pt idx="433">
                  <c:v>6.7</c:v>
                </c:pt>
                <c:pt idx="434">
                  <c:v>6.5</c:v>
                </c:pt>
                <c:pt idx="435">
                  <c:v>7.1</c:v>
                </c:pt>
                <c:pt idx="436">
                  <c:v>7.3</c:v>
                </c:pt>
                <c:pt idx="437">
                  <c:v>6.5</c:v>
                </c:pt>
                <c:pt idx="438">
                  <c:v>7</c:v>
                </c:pt>
                <c:pt idx="439">
                  <c:v>6.8</c:v>
                </c:pt>
                <c:pt idx="440">
                  <c:v>7.2</c:v>
                </c:pt>
                <c:pt idx="441">
                  <c:v>6.4</c:v>
                </c:pt>
                <c:pt idx="442">
                  <c:v>6.1</c:v>
                </c:pt>
                <c:pt idx="443">
                  <c:v>6.7</c:v>
                </c:pt>
                <c:pt idx="444">
                  <c:v>6.4</c:v>
                </c:pt>
                <c:pt idx="445">
                  <c:v>4.4000000000000004</c:v>
                </c:pt>
                <c:pt idx="446">
                  <c:v>5.4</c:v>
                </c:pt>
                <c:pt idx="447">
                  <c:v>6.5</c:v>
                </c:pt>
                <c:pt idx="448">
                  <c:v>6.7</c:v>
                </c:pt>
                <c:pt idx="449">
                  <c:v>8.1</c:v>
                </c:pt>
                <c:pt idx="450">
                  <c:v>5.6</c:v>
                </c:pt>
                <c:pt idx="451">
                  <c:v>6.3</c:v>
                </c:pt>
                <c:pt idx="452">
                  <c:v>7.3</c:v>
                </c:pt>
                <c:pt idx="453">
                  <c:v>6.1</c:v>
                </c:pt>
                <c:pt idx="454">
                  <c:v>7.7</c:v>
                </c:pt>
                <c:pt idx="455">
                  <c:v>6.4</c:v>
                </c:pt>
                <c:pt idx="456">
                  <c:v>8.8000000000000007</c:v>
                </c:pt>
                <c:pt idx="457">
                  <c:v>6.8</c:v>
                </c:pt>
                <c:pt idx="458">
                  <c:v>6.6</c:v>
                </c:pt>
                <c:pt idx="459">
                  <c:v>7.2</c:v>
                </c:pt>
                <c:pt idx="460">
                  <c:v>6.9</c:v>
                </c:pt>
                <c:pt idx="461">
                  <c:v>5.2</c:v>
                </c:pt>
                <c:pt idx="462">
                  <c:v>4.9000000000000004</c:v>
                </c:pt>
                <c:pt idx="463">
                  <c:v>6.3</c:v>
                </c:pt>
                <c:pt idx="464">
                  <c:v>5.6</c:v>
                </c:pt>
                <c:pt idx="465">
                  <c:v>5.5</c:v>
                </c:pt>
                <c:pt idx="466">
                  <c:v>6.7</c:v>
                </c:pt>
                <c:pt idx="467">
                  <c:v>7.6</c:v>
                </c:pt>
                <c:pt idx="468">
                  <c:v>5.7</c:v>
                </c:pt>
                <c:pt idx="469">
                  <c:v>4.5999999999999996</c:v>
                </c:pt>
                <c:pt idx="470">
                  <c:v>7</c:v>
                </c:pt>
                <c:pt idx="471">
                  <c:v>5.2</c:v>
                </c:pt>
                <c:pt idx="472">
                  <c:v>5.0999999999999996</c:v>
                </c:pt>
                <c:pt idx="473">
                  <c:v>6.6</c:v>
                </c:pt>
                <c:pt idx="474">
                  <c:v>7</c:v>
                </c:pt>
                <c:pt idx="475">
                  <c:v>6.7</c:v>
                </c:pt>
                <c:pt idx="476">
                  <c:v>7.6</c:v>
                </c:pt>
                <c:pt idx="477">
                  <c:v>7.3</c:v>
                </c:pt>
                <c:pt idx="478">
                  <c:v>5.9</c:v>
                </c:pt>
                <c:pt idx="479">
                  <c:v>5.6</c:v>
                </c:pt>
                <c:pt idx="480">
                  <c:v>6.5</c:v>
                </c:pt>
                <c:pt idx="481">
                  <c:v>5.9</c:v>
                </c:pt>
                <c:pt idx="482">
                  <c:v>7</c:v>
                </c:pt>
                <c:pt idx="483">
                  <c:v>5.3</c:v>
                </c:pt>
                <c:pt idx="484">
                  <c:v>5.9</c:v>
                </c:pt>
                <c:pt idx="485">
                  <c:v>6.3</c:v>
                </c:pt>
                <c:pt idx="486">
                  <c:v>6.4</c:v>
                </c:pt>
                <c:pt idx="487">
                  <c:v>6.9</c:v>
                </c:pt>
                <c:pt idx="488">
                  <c:v>6.3</c:v>
                </c:pt>
                <c:pt idx="489">
                  <c:v>7.3</c:v>
                </c:pt>
                <c:pt idx="490">
                  <c:v>5.8</c:v>
                </c:pt>
                <c:pt idx="491">
                  <c:v>5.2</c:v>
                </c:pt>
                <c:pt idx="492">
                  <c:v>2.4</c:v>
                </c:pt>
                <c:pt idx="493">
                  <c:v>5.7</c:v>
                </c:pt>
                <c:pt idx="494">
                  <c:v>5.8</c:v>
                </c:pt>
                <c:pt idx="495">
                  <c:v>5.6</c:v>
                </c:pt>
                <c:pt idx="496">
                  <c:v>6</c:v>
                </c:pt>
                <c:pt idx="497">
                  <c:v>5.8</c:v>
                </c:pt>
                <c:pt idx="498">
                  <c:v>6</c:v>
                </c:pt>
                <c:pt idx="499">
                  <c:v>5.7</c:v>
                </c:pt>
                <c:pt idx="500">
                  <c:v>6</c:v>
                </c:pt>
                <c:pt idx="501">
                  <c:v>7.8</c:v>
                </c:pt>
                <c:pt idx="502">
                  <c:v>4.2</c:v>
                </c:pt>
                <c:pt idx="503">
                  <c:v>5.6</c:v>
                </c:pt>
                <c:pt idx="504">
                  <c:v>4.4000000000000004</c:v>
                </c:pt>
                <c:pt idx="505">
                  <c:v>8.1999999999999993</c:v>
                </c:pt>
                <c:pt idx="506">
                  <c:v>8.5</c:v>
                </c:pt>
                <c:pt idx="507">
                  <c:v>5.8</c:v>
                </c:pt>
                <c:pt idx="508">
                  <c:v>6.5</c:v>
                </c:pt>
                <c:pt idx="509">
                  <c:v>7.2</c:v>
                </c:pt>
                <c:pt idx="510">
                  <c:v>6.7</c:v>
                </c:pt>
                <c:pt idx="511">
                  <c:v>3.4</c:v>
                </c:pt>
                <c:pt idx="512">
                  <c:v>5.9</c:v>
                </c:pt>
                <c:pt idx="513">
                  <c:v>7.8</c:v>
                </c:pt>
                <c:pt idx="514">
                  <c:v>5.9</c:v>
                </c:pt>
                <c:pt idx="515">
                  <c:v>4.0999999999999996</c:v>
                </c:pt>
                <c:pt idx="516">
                  <c:v>6.8</c:v>
                </c:pt>
                <c:pt idx="517">
                  <c:v>5.8</c:v>
                </c:pt>
                <c:pt idx="518">
                  <c:v>7.5</c:v>
                </c:pt>
                <c:pt idx="519">
                  <c:v>6.9</c:v>
                </c:pt>
                <c:pt idx="520">
                  <c:v>6.5</c:v>
                </c:pt>
                <c:pt idx="521">
                  <c:v>6.9</c:v>
                </c:pt>
                <c:pt idx="522">
                  <c:v>7.9</c:v>
                </c:pt>
                <c:pt idx="523">
                  <c:v>7.4</c:v>
                </c:pt>
                <c:pt idx="524">
                  <c:v>6.7</c:v>
                </c:pt>
                <c:pt idx="525">
                  <c:v>7.4</c:v>
                </c:pt>
                <c:pt idx="526">
                  <c:v>6.9</c:v>
                </c:pt>
                <c:pt idx="527">
                  <c:v>6.8</c:v>
                </c:pt>
                <c:pt idx="528">
                  <c:v>6.7</c:v>
                </c:pt>
                <c:pt idx="529">
                  <c:v>5.0999999999999996</c:v>
                </c:pt>
                <c:pt idx="530">
                  <c:v>4.0999999999999996</c:v>
                </c:pt>
                <c:pt idx="531">
                  <c:v>7.3</c:v>
                </c:pt>
                <c:pt idx="532">
                  <c:v>6</c:v>
                </c:pt>
                <c:pt idx="533">
                  <c:v>7.3</c:v>
                </c:pt>
                <c:pt idx="534">
                  <c:v>7.5</c:v>
                </c:pt>
                <c:pt idx="535">
                  <c:v>5.4</c:v>
                </c:pt>
                <c:pt idx="536">
                  <c:v>5.9</c:v>
                </c:pt>
                <c:pt idx="537">
                  <c:v>7.1</c:v>
                </c:pt>
                <c:pt idx="538">
                  <c:v>6</c:v>
                </c:pt>
                <c:pt idx="539">
                  <c:v>6.5</c:v>
                </c:pt>
                <c:pt idx="540">
                  <c:v>8.3000000000000007</c:v>
                </c:pt>
                <c:pt idx="541">
                  <c:v>5.7</c:v>
                </c:pt>
                <c:pt idx="542">
                  <c:v>7.6</c:v>
                </c:pt>
                <c:pt idx="543">
                  <c:v>6.6</c:v>
                </c:pt>
                <c:pt idx="544">
                  <c:v>5.4</c:v>
                </c:pt>
                <c:pt idx="545">
                  <c:v>7.3</c:v>
                </c:pt>
                <c:pt idx="546">
                  <c:v>6.5</c:v>
                </c:pt>
                <c:pt idx="547">
                  <c:v>6.6</c:v>
                </c:pt>
                <c:pt idx="548">
                  <c:v>6.6</c:v>
                </c:pt>
                <c:pt idx="549">
                  <c:v>5.9</c:v>
                </c:pt>
                <c:pt idx="550">
                  <c:v>6.7</c:v>
                </c:pt>
                <c:pt idx="551">
                  <c:v>6.1</c:v>
                </c:pt>
                <c:pt idx="552">
                  <c:v>6.6</c:v>
                </c:pt>
                <c:pt idx="553">
                  <c:v>6.6</c:v>
                </c:pt>
                <c:pt idx="554">
                  <c:v>5.3</c:v>
                </c:pt>
                <c:pt idx="555">
                  <c:v>6</c:v>
                </c:pt>
                <c:pt idx="556">
                  <c:v>6</c:v>
                </c:pt>
                <c:pt idx="557">
                  <c:v>4.7</c:v>
                </c:pt>
                <c:pt idx="558">
                  <c:v>6.1</c:v>
                </c:pt>
                <c:pt idx="559">
                  <c:v>7.2</c:v>
                </c:pt>
                <c:pt idx="560">
                  <c:v>6.4</c:v>
                </c:pt>
                <c:pt idx="561">
                  <c:v>6.1</c:v>
                </c:pt>
                <c:pt idx="562">
                  <c:v>5.9</c:v>
                </c:pt>
                <c:pt idx="563">
                  <c:v>6</c:v>
                </c:pt>
                <c:pt idx="564">
                  <c:v>6.3</c:v>
                </c:pt>
                <c:pt idx="565">
                  <c:v>5.6</c:v>
                </c:pt>
                <c:pt idx="566">
                  <c:v>6.4</c:v>
                </c:pt>
                <c:pt idx="567">
                  <c:v>7.1</c:v>
                </c:pt>
                <c:pt idx="568">
                  <c:v>6.6</c:v>
                </c:pt>
                <c:pt idx="569">
                  <c:v>4.5999999999999996</c:v>
                </c:pt>
                <c:pt idx="570">
                  <c:v>8.4</c:v>
                </c:pt>
                <c:pt idx="571">
                  <c:v>7.1</c:v>
                </c:pt>
                <c:pt idx="572">
                  <c:v>7.4</c:v>
                </c:pt>
                <c:pt idx="573">
                  <c:v>6.9</c:v>
                </c:pt>
                <c:pt idx="574">
                  <c:v>4.5</c:v>
                </c:pt>
                <c:pt idx="575">
                  <c:v>7.1</c:v>
                </c:pt>
                <c:pt idx="576">
                  <c:v>6.5</c:v>
                </c:pt>
                <c:pt idx="577">
                  <c:v>5.3</c:v>
                </c:pt>
                <c:pt idx="578">
                  <c:v>6.7</c:v>
                </c:pt>
                <c:pt idx="579">
                  <c:v>7.2</c:v>
                </c:pt>
                <c:pt idx="580">
                  <c:v>7.2</c:v>
                </c:pt>
                <c:pt idx="581">
                  <c:v>5.5</c:v>
                </c:pt>
                <c:pt idx="582">
                  <c:v>5.8</c:v>
                </c:pt>
                <c:pt idx="583">
                  <c:v>6</c:v>
                </c:pt>
                <c:pt idx="584">
                  <c:v>6.6</c:v>
                </c:pt>
                <c:pt idx="585">
                  <c:v>8.3000000000000007</c:v>
                </c:pt>
                <c:pt idx="586">
                  <c:v>6.7</c:v>
                </c:pt>
                <c:pt idx="587">
                  <c:v>6</c:v>
                </c:pt>
                <c:pt idx="588">
                  <c:v>7.1</c:v>
                </c:pt>
                <c:pt idx="589">
                  <c:v>6</c:v>
                </c:pt>
                <c:pt idx="590">
                  <c:v>7.5</c:v>
                </c:pt>
                <c:pt idx="591">
                  <c:v>6.9</c:v>
                </c:pt>
                <c:pt idx="592">
                  <c:v>5.6</c:v>
                </c:pt>
                <c:pt idx="593">
                  <c:v>5.6</c:v>
                </c:pt>
                <c:pt idx="594">
                  <c:v>4.5</c:v>
                </c:pt>
                <c:pt idx="595">
                  <c:v>7.1</c:v>
                </c:pt>
                <c:pt idx="596">
                  <c:v>6.5</c:v>
                </c:pt>
                <c:pt idx="597">
                  <c:v>6.4</c:v>
                </c:pt>
                <c:pt idx="598">
                  <c:v>5.8</c:v>
                </c:pt>
                <c:pt idx="599">
                  <c:v>8</c:v>
                </c:pt>
                <c:pt idx="600">
                  <c:v>6.2</c:v>
                </c:pt>
                <c:pt idx="601">
                  <c:v>7.2</c:v>
                </c:pt>
                <c:pt idx="602">
                  <c:v>6.1</c:v>
                </c:pt>
                <c:pt idx="603">
                  <c:v>7.6</c:v>
                </c:pt>
                <c:pt idx="604">
                  <c:v>6.3</c:v>
                </c:pt>
                <c:pt idx="605">
                  <c:v>6.3</c:v>
                </c:pt>
                <c:pt idx="606">
                  <c:v>6.3</c:v>
                </c:pt>
                <c:pt idx="607">
                  <c:v>7.7</c:v>
                </c:pt>
                <c:pt idx="608">
                  <c:v>7</c:v>
                </c:pt>
                <c:pt idx="609">
                  <c:v>5.3</c:v>
                </c:pt>
                <c:pt idx="610">
                  <c:v>5.6</c:v>
                </c:pt>
                <c:pt idx="611">
                  <c:v>5.2</c:v>
                </c:pt>
                <c:pt idx="612">
                  <c:v>5.4</c:v>
                </c:pt>
                <c:pt idx="613">
                  <c:v>6.4</c:v>
                </c:pt>
                <c:pt idx="614">
                  <c:v>5.9</c:v>
                </c:pt>
                <c:pt idx="615">
                  <c:v>6.3</c:v>
                </c:pt>
                <c:pt idx="616">
                  <c:v>6.5</c:v>
                </c:pt>
                <c:pt idx="617">
                  <c:v>3</c:v>
                </c:pt>
                <c:pt idx="618">
                  <c:v>3.6</c:v>
                </c:pt>
                <c:pt idx="619">
                  <c:v>5.8</c:v>
                </c:pt>
                <c:pt idx="620">
                  <c:v>6.2</c:v>
                </c:pt>
                <c:pt idx="621">
                  <c:v>5.6</c:v>
                </c:pt>
                <c:pt idx="622">
                  <c:v>5.4</c:v>
                </c:pt>
                <c:pt idx="623">
                  <c:v>6.1</c:v>
                </c:pt>
                <c:pt idx="624">
                  <c:v>4.2</c:v>
                </c:pt>
                <c:pt idx="625">
                  <c:v>6.7</c:v>
                </c:pt>
                <c:pt idx="626">
                  <c:v>4.2</c:v>
                </c:pt>
                <c:pt idx="627">
                  <c:v>6.4</c:v>
                </c:pt>
                <c:pt idx="628">
                  <c:v>4.9000000000000004</c:v>
                </c:pt>
                <c:pt idx="629">
                  <c:v>6.8</c:v>
                </c:pt>
                <c:pt idx="630">
                  <c:v>7.7</c:v>
                </c:pt>
                <c:pt idx="631">
                  <c:v>5.6</c:v>
                </c:pt>
                <c:pt idx="632">
                  <c:v>6.4</c:v>
                </c:pt>
                <c:pt idx="633">
                  <c:v>7.2</c:v>
                </c:pt>
                <c:pt idx="634">
                  <c:v>6</c:v>
                </c:pt>
                <c:pt idx="635">
                  <c:v>5.9</c:v>
                </c:pt>
                <c:pt idx="636">
                  <c:v>7.9</c:v>
                </c:pt>
                <c:pt idx="637">
                  <c:v>6.8</c:v>
                </c:pt>
                <c:pt idx="638">
                  <c:v>7.1</c:v>
                </c:pt>
                <c:pt idx="639">
                  <c:v>5.9</c:v>
                </c:pt>
                <c:pt idx="640">
                  <c:v>5.9</c:v>
                </c:pt>
                <c:pt idx="641">
                  <c:v>6.2</c:v>
                </c:pt>
                <c:pt idx="642">
                  <c:v>7.4</c:v>
                </c:pt>
                <c:pt idx="643">
                  <c:v>7</c:v>
                </c:pt>
                <c:pt idx="644">
                  <c:v>5.4</c:v>
                </c:pt>
                <c:pt idx="645">
                  <c:v>8.6</c:v>
                </c:pt>
                <c:pt idx="646">
                  <c:v>6.5</c:v>
                </c:pt>
                <c:pt idx="647">
                  <c:v>6.4</c:v>
                </c:pt>
                <c:pt idx="648">
                  <c:v>7.6</c:v>
                </c:pt>
                <c:pt idx="649">
                  <c:v>5.5</c:v>
                </c:pt>
                <c:pt idx="650">
                  <c:v>7.4</c:v>
                </c:pt>
                <c:pt idx="651">
                  <c:v>8.6999999999999993</c:v>
                </c:pt>
                <c:pt idx="652">
                  <c:v>7.6</c:v>
                </c:pt>
                <c:pt idx="653">
                  <c:v>7.5</c:v>
                </c:pt>
                <c:pt idx="654">
                  <c:v>5.5</c:v>
                </c:pt>
                <c:pt idx="655">
                  <c:v>7.6</c:v>
                </c:pt>
                <c:pt idx="656">
                  <c:v>6.5</c:v>
                </c:pt>
                <c:pt idx="657">
                  <c:v>6.9</c:v>
                </c:pt>
                <c:pt idx="658">
                  <c:v>6.7</c:v>
                </c:pt>
                <c:pt idx="659">
                  <c:v>6.6</c:v>
                </c:pt>
                <c:pt idx="660">
                  <c:v>7.2</c:v>
                </c:pt>
                <c:pt idx="661">
                  <c:v>6.4</c:v>
                </c:pt>
                <c:pt idx="662">
                  <c:v>6.4</c:v>
                </c:pt>
                <c:pt idx="663">
                  <c:v>6</c:v>
                </c:pt>
                <c:pt idx="664">
                  <c:v>6.1</c:v>
                </c:pt>
                <c:pt idx="665">
                  <c:v>6</c:v>
                </c:pt>
                <c:pt idx="666">
                  <c:v>6.4</c:v>
                </c:pt>
                <c:pt idx="667">
                  <c:v>6.4</c:v>
                </c:pt>
                <c:pt idx="668">
                  <c:v>7.3</c:v>
                </c:pt>
                <c:pt idx="669">
                  <c:v>5.2</c:v>
                </c:pt>
                <c:pt idx="670">
                  <c:v>6.6</c:v>
                </c:pt>
                <c:pt idx="671">
                  <c:v>6.3</c:v>
                </c:pt>
                <c:pt idx="672">
                  <c:v>5.9</c:v>
                </c:pt>
                <c:pt idx="673">
                  <c:v>6.4</c:v>
                </c:pt>
                <c:pt idx="674">
                  <c:v>6.7</c:v>
                </c:pt>
                <c:pt idx="675">
                  <c:v>5.4</c:v>
                </c:pt>
                <c:pt idx="676">
                  <c:v>6.4</c:v>
                </c:pt>
                <c:pt idx="677">
                  <c:v>6.7</c:v>
                </c:pt>
                <c:pt idx="678">
                  <c:v>6.2</c:v>
                </c:pt>
                <c:pt idx="679">
                  <c:v>6.1</c:v>
                </c:pt>
                <c:pt idx="680">
                  <c:v>8.8000000000000007</c:v>
                </c:pt>
                <c:pt idx="681">
                  <c:v>7.1</c:v>
                </c:pt>
                <c:pt idx="682">
                  <c:v>8.1</c:v>
                </c:pt>
                <c:pt idx="683">
                  <c:v>5.7</c:v>
                </c:pt>
                <c:pt idx="684">
                  <c:v>5</c:v>
                </c:pt>
                <c:pt idx="685">
                  <c:v>5.0999999999999996</c:v>
                </c:pt>
                <c:pt idx="686">
                  <c:v>6.9</c:v>
                </c:pt>
                <c:pt idx="687">
                  <c:v>4.8</c:v>
                </c:pt>
                <c:pt idx="688">
                  <c:v>6.5</c:v>
                </c:pt>
                <c:pt idx="689">
                  <c:v>5.0999999999999996</c:v>
                </c:pt>
                <c:pt idx="690">
                  <c:v>7.1</c:v>
                </c:pt>
                <c:pt idx="691">
                  <c:v>7.5</c:v>
                </c:pt>
                <c:pt idx="692">
                  <c:v>6.2</c:v>
                </c:pt>
                <c:pt idx="693">
                  <c:v>6.3</c:v>
                </c:pt>
                <c:pt idx="694">
                  <c:v>8.1</c:v>
                </c:pt>
                <c:pt idx="695">
                  <c:v>6.6</c:v>
                </c:pt>
                <c:pt idx="696">
                  <c:v>6.9</c:v>
                </c:pt>
                <c:pt idx="697">
                  <c:v>6.1</c:v>
                </c:pt>
                <c:pt idx="698">
                  <c:v>4.3</c:v>
                </c:pt>
                <c:pt idx="699">
                  <c:v>6.6</c:v>
                </c:pt>
                <c:pt idx="700">
                  <c:v>6.8</c:v>
                </c:pt>
                <c:pt idx="701">
                  <c:v>3.8</c:v>
                </c:pt>
                <c:pt idx="702">
                  <c:v>5.9</c:v>
                </c:pt>
                <c:pt idx="703">
                  <c:v>7.9</c:v>
                </c:pt>
                <c:pt idx="704">
                  <c:v>6.3</c:v>
                </c:pt>
                <c:pt idx="705">
                  <c:v>5.5</c:v>
                </c:pt>
                <c:pt idx="706">
                  <c:v>7.7</c:v>
                </c:pt>
                <c:pt idx="707">
                  <c:v>6.3</c:v>
                </c:pt>
                <c:pt idx="708">
                  <c:v>7.1</c:v>
                </c:pt>
                <c:pt idx="709">
                  <c:v>8.5</c:v>
                </c:pt>
                <c:pt idx="710">
                  <c:v>5.9</c:v>
                </c:pt>
                <c:pt idx="711">
                  <c:v>5.8</c:v>
                </c:pt>
                <c:pt idx="712">
                  <c:v>8.1</c:v>
                </c:pt>
                <c:pt idx="713">
                  <c:v>7.9</c:v>
                </c:pt>
                <c:pt idx="714">
                  <c:v>7.2</c:v>
                </c:pt>
                <c:pt idx="715">
                  <c:v>6.3</c:v>
                </c:pt>
                <c:pt idx="716">
                  <c:v>8.1</c:v>
                </c:pt>
                <c:pt idx="717">
                  <c:v>7</c:v>
                </c:pt>
                <c:pt idx="718">
                  <c:v>5.5</c:v>
                </c:pt>
                <c:pt idx="719">
                  <c:v>6.7</c:v>
                </c:pt>
                <c:pt idx="720">
                  <c:v>5.2</c:v>
                </c:pt>
                <c:pt idx="721">
                  <c:v>7</c:v>
                </c:pt>
                <c:pt idx="722">
                  <c:v>6.1</c:v>
                </c:pt>
                <c:pt idx="723">
                  <c:v>6.6</c:v>
                </c:pt>
                <c:pt idx="724">
                  <c:v>5.5</c:v>
                </c:pt>
                <c:pt idx="725">
                  <c:v>5.9</c:v>
                </c:pt>
                <c:pt idx="726">
                  <c:v>5.4</c:v>
                </c:pt>
                <c:pt idx="727">
                  <c:v>6.4</c:v>
                </c:pt>
                <c:pt idx="728">
                  <c:v>5.7</c:v>
                </c:pt>
                <c:pt idx="729">
                  <c:v>6.7</c:v>
                </c:pt>
                <c:pt idx="730">
                  <c:v>7.1</c:v>
                </c:pt>
                <c:pt idx="731">
                  <c:v>6.8</c:v>
                </c:pt>
                <c:pt idx="732">
                  <c:v>6.5</c:v>
                </c:pt>
                <c:pt idx="733">
                  <c:v>7.6</c:v>
                </c:pt>
                <c:pt idx="734">
                  <c:v>5.5</c:v>
                </c:pt>
                <c:pt idx="735">
                  <c:v>6.5</c:v>
                </c:pt>
                <c:pt idx="736">
                  <c:v>7</c:v>
                </c:pt>
                <c:pt idx="737">
                  <c:v>5.8</c:v>
                </c:pt>
                <c:pt idx="738">
                  <c:v>7.3</c:v>
                </c:pt>
                <c:pt idx="739">
                  <c:v>6.6</c:v>
                </c:pt>
                <c:pt idx="740">
                  <c:v>4.4000000000000004</c:v>
                </c:pt>
                <c:pt idx="741">
                  <c:v>7.7</c:v>
                </c:pt>
                <c:pt idx="742">
                  <c:v>5</c:v>
                </c:pt>
                <c:pt idx="743">
                  <c:v>7.7</c:v>
                </c:pt>
                <c:pt idx="744">
                  <c:v>4.4000000000000004</c:v>
                </c:pt>
                <c:pt idx="745">
                  <c:v>6.1</c:v>
                </c:pt>
                <c:pt idx="746">
                  <c:v>5.4</c:v>
                </c:pt>
                <c:pt idx="747">
                  <c:v>6.8</c:v>
                </c:pt>
                <c:pt idx="748">
                  <c:v>6.5</c:v>
                </c:pt>
                <c:pt idx="749">
                  <c:v>7</c:v>
                </c:pt>
                <c:pt idx="750">
                  <c:v>6.3</c:v>
                </c:pt>
                <c:pt idx="751">
                  <c:v>6.3</c:v>
                </c:pt>
                <c:pt idx="752">
                  <c:v>6.1</c:v>
                </c:pt>
                <c:pt idx="753">
                  <c:v>6.1</c:v>
                </c:pt>
                <c:pt idx="754">
                  <c:v>7.3</c:v>
                </c:pt>
                <c:pt idx="755">
                  <c:v>5.3</c:v>
                </c:pt>
                <c:pt idx="756">
                  <c:v>5.4</c:v>
                </c:pt>
                <c:pt idx="757">
                  <c:v>6.2</c:v>
                </c:pt>
                <c:pt idx="758">
                  <c:v>6.6</c:v>
                </c:pt>
                <c:pt idx="759">
                  <c:v>5.9</c:v>
                </c:pt>
                <c:pt idx="760">
                  <c:v>6.3</c:v>
                </c:pt>
                <c:pt idx="761">
                  <c:v>7.2</c:v>
                </c:pt>
                <c:pt idx="762">
                  <c:v>6.8</c:v>
                </c:pt>
                <c:pt idx="763">
                  <c:v>6.1</c:v>
                </c:pt>
                <c:pt idx="764">
                  <c:v>7.8</c:v>
                </c:pt>
                <c:pt idx="765">
                  <c:v>5</c:v>
                </c:pt>
                <c:pt idx="766">
                  <c:v>6.2</c:v>
                </c:pt>
                <c:pt idx="767">
                  <c:v>6.7</c:v>
                </c:pt>
                <c:pt idx="768">
                  <c:v>4.9000000000000004</c:v>
                </c:pt>
                <c:pt idx="769">
                  <c:v>7.4</c:v>
                </c:pt>
                <c:pt idx="770">
                  <c:v>7.1</c:v>
                </c:pt>
                <c:pt idx="771">
                  <c:v>6.2</c:v>
                </c:pt>
                <c:pt idx="772">
                  <c:v>4.9000000000000004</c:v>
                </c:pt>
                <c:pt idx="773">
                  <c:v>6.1</c:v>
                </c:pt>
                <c:pt idx="774">
                  <c:v>6.1</c:v>
                </c:pt>
                <c:pt idx="775">
                  <c:v>6.4</c:v>
                </c:pt>
                <c:pt idx="776">
                  <c:v>6.3</c:v>
                </c:pt>
                <c:pt idx="777">
                  <c:v>6.8</c:v>
                </c:pt>
                <c:pt idx="778">
                  <c:v>6.6</c:v>
                </c:pt>
                <c:pt idx="779">
                  <c:v>5.7</c:v>
                </c:pt>
                <c:pt idx="780">
                  <c:v>5.9</c:v>
                </c:pt>
                <c:pt idx="781">
                  <c:v>6</c:v>
                </c:pt>
                <c:pt idx="782">
                  <c:v>6.1</c:v>
                </c:pt>
                <c:pt idx="783">
                  <c:v>6.7</c:v>
                </c:pt>
                <c:pt idx="784">
                  <c:v>6.7</c:v>
                </c:pt>
                <c:pt idx="785">
                  <c:v>7.9</c:v>
                </c:pt>
                <c:pt idx="786">
                  <c:v>5</c:v>
                </c:pt>
                <c:pt idx="787">
                  <c:v>4.3</c:v>
                </c:pt>
                <c:pt idx="788">
                  <c:v>5.7</c:v>
                </c:pt>
                <c:pt idx="789">
                  <c:v>6.7</c:v>
                </c:pt>
                <c:pt idx="790">
                  <c:v>6.7</c:v>
                </c:pt>
                <c:pt idx="791">
                  <c:v>8.1</c:v>
                </c:pt>
                <c:pt idx="792">
                  <c:v>6.1</c:v>
                </c:pt>
                <c:pt idx="793">
                  <c:v>5.6</c:v>
                </c:pt>
                <c:pt idx="794">
                  <c:v>6.6</c:v>
                </c:pt>
                <c:pt idx="795">
                  <c:v>6.9</c:v>
                </c:pt>
                <c:pt idx="796">
                  <c:v>4.8</c:v>
                </c:pt>
                <c:pt idx="797">
                  <c:v>6.2</c:v>
                </c:pt>
                <c:pt idx="798">
                  <c:v>6</c:v>
                </c:pt>
                <c:pt idx="799">
                  <c:v>4.9000000000000004</c:v>
                </c:pt>
                <c:pt idx="800">
                  <c:v>5.6</c:v>
                </c:pt>
                <c:pt idx="801">
                  <c:v>6.1</c:v>
                </c:pt>
                <c:pt idx="802">
                  <c:v>6.1</c:v>
                </c:pt>
                <c:pt idx="803">
                  <c:v>4.8</c:v>
                </c:pt>
                <c:pt idx="804">
                  <c:v>5.5</c:v>
                </c:pt>
                <c:pt idx="805">
                  <c:v>3.8</c:v>
                </c:pt>
                <c:pt idx="806">
                  <c:v>6.5</c:v>
                </c:pt>
                <c:pt idx="807">
                  <c:v>6</c:v>
                </c:pt>
                <c:pt idx="808">
                  <c:v>6.7</c:v>
                </c:pt>
                <c:pt idx="809">
                  <c:v>8.1</c:v>
                </c:pt>
                <c:pt idx="810">
                  <c:v>4.9000000000000004</c:v>
                </c:pt>
                <c:pt idx="811">
                  <c:v>7.3</c:v>
                </c:pt>
                <c:pt idx="812">
                  <c:v>6.4</c:v>
                </c:pt>
                <c:pt idx="813">
                  <c:v>6.6</c:v>
                </c:pt>
                <c:pt idx="814">
                  <c:v>6.7</c:v>
                </c:pt>
                <c:pt idx="815">
                  <c:v>3.6</c:v>
                </c:pt>
                <c:pt idx="816">
                  <c:v>5.7</c:v>
                </c:pt>
                <c:pt idx="817">
                  <c:v>6</c:v>
                </c:pt>
                <c:pt idx="818">
                  <c:v>4.9000000000000004</c:v>
                </c:pt>
                <c:pt idx="819">
                  <c:v>4.7</c:v>
                </c:pt>
                <c:pt idx="820">
                  <c:v>6.3</c:v>
                </c:pt>
                <c:pt idx="821">
                  <c:v>5.9</c:v>
                </c:pt>
                <c:pt idx="822">
                  <c:v>5.9</c:v>
                </c:pt>
                <c:pt idx="823">
                  <c:v>7</c:v>
                </c:pt>
                <c:pt idx="824">
                  <c:v>7.5</c:v>
                </c:pt>
                <c:pt idx="825">
                  <c:v>5.6</c:v>
                </c:pt>
                <c:pt idx="826">
                  <c:v>6.4</c:v>
                </c:pt>
                <c:pt idx="827">
                  <c:v>6.3</c:v>
                </c:pt>
                <c:pt idx="828">
                  <c:v>4.3</c:v>
                </c:pt>
                <c:pt idx="829">
                  <c:v>5.9</c:v>
                </c:pt>
                <c:pt idx="830">
                  <c:v>6.7</c:v>
                </c:pt>
                <c:pt idx="831">
                  <c:v>5.5</c:v>
                </c:pt>
                <c:pt idx="832">
                  <c:v>6.2</c:v>
                </c:pt>
                <c:pt idx="833">
                  <c:v>8.8000000000000007</c:v>
                </c:pt>
                <c:pt idx="834">
                  <c:v>5.2</c:v>
                </c:pt>
                <c:pt idx="835">
                  <c:v>7</c:v>
                </c:pt>
                <c:pt idx="836">
                  <c:v>6.6</c:v>
                </c:pt>
                <c:pt idx="837">
                  <c:v>7.3</c:v>
                </c:pt>
                <c:pt idx="838">
                  <c:v>5.6</c:v>
                </c:pt>
                <c:pt idx="839">
                  <c:v>6.6</c:v>
                </c:pt>
                <c:pt idx="840">
                  <c:v>5.4</c:v>
                </c:pt>
                <c:pt idx="841">
                  <c:v>6.3</c:v>
                </c:pt>
                <c:pt idx="842">
                  <c:v>7.9</c:v>
                </c:pt>
                <c:pt idx="843">
                  <c:v>6.3</c:v>
                </c:pt>
                <c:pt idx="844">
                  <c:v>6</c:v>
                </c:pt>
                <c:pt idx="845">
                  <c:v>7.2</c:v>
                </c:pt>
                <c:pt idx="846">
                  <c:v>5.0999999999999996</c:v>
                </c:pt>
                <c:pt idx="847">
                  <c:v>7.3</c:v>
                </c:pt>
                <c:pt idx="848">
                  <c:v>8</c:v>
                </c:pt>
                <c:pt idx="849">
                  <c:v>6.2</c:v>
                </c:pt>
                <c:pt idx="850">
                  <c:v>6</c:v>
                </c:pt>
                <c:pt idx="851">
                  <c:v>6.7</c:v>
                </c:pt>
                <c:pt idx="852">
                  <c:v>8.1</c:v>
                </c:pt>
                <c:pt idx="853">
                  <c:v>6.4</c:v>
                </c:pt>
                <c:pt idx="854">
                  <c:v>8.4</c:v>
                </c:pt>
                <c:pt idx="855">
                  <c:v>8</c:v>
                </c:pt>
                <c:pt idx="856">
                  <c:v>6.3</c:v>
                </c:pt>
                <c:pt idx="857">
                  <c:v>6.4</c:v>
                </c:pt>
                <c:pt idx="858">
                  <c:v>6.6</c:v>
                </c:pt>
                <c:pt idx="859">
                  <c:v>6.4</c:v>
                </c:pt>
                <c:pt idx="860">
                  <c:v>6</c:v>
                </c:pt>
                <c:pt idx="861">
                  <c:v>6.6</c:v>
                </c:pt>
                <c:pt idx="862">
                  <c:v>5.9</c:v>
                </c:pt>
                <c:pt idx="863">
                  <c:v>6.4</c:v>
                </c:pt>
                <c:pt idx="864">
                  <c:v>6.3</c:v>
                </c:pt>
                <c:pt idx="865">
                  <c:v>7.3</c:v>
                </c:pt>
                <c:pt idx="866">
                  <c:v>6.8</c:v>
                </c:pt>
                <c:pt idx="867">
                  <c:v>7.2</c:v>
                </c:pt>
                <c:pt idx="868">
                  <c:v>5.7</c:v>
                </c:pt>
                <c:pt idx="869">
                  <c:v>6</c:v>
                </c:pt>
                <c:pt idx="870">
                  <c:v>6.5</c:v>
                </c:pt>
                <c:pt idx="871">
                  <c:v>5.8</c:v>
                </c:pt>
                <c:pt idx="872">
                  <c:v>5.8</c:v>
                </c:pt>
                <c:pt idx="873">
                  <c:v>6.7</c:v>
                </c:pt>
                <c:pt idx="874">
                  <c:v>7.8</c:v>
                </c:pt>
                <c:pt idx="875">
                  <c:v>5.6</c:v>
                </c:pt>
                <c:pt idx="876">
                  <c:v>5.8</c:v>
                </c:pt>
                <c:pt idx="877">
                  <c:v>7.4</c:v>
                </c:pt>
                <c:pt idx="878">
                  <c:v>6.9</c:v>
                </c:pt>
                <c:pt idx="879">
                  <c:v>5.5</c:v>
                </c:pt>
                <c:pt idx="880">
                  <c:v>6.3</c:v>
                </c:pt>
                <c:pt idx="881">
                  <c:v>4.7</c:v>
                </c:pt>
                <c:pt idx="882">
                  <c:v>5.6</c:v>
                </c:pt>
                <c:pt idx="883">
                  <c:v>6.4</c:v>
                </c:pt>
                <c:pt idx="884">
                  <c:v>4.2</c:v>
                </c:pt>
                <c:pt idx="885">
                  <c:v>6.4</c:v>
                </c:pt>
                <c:pt idx="886">
                  <c:v>7.7</c:v>
                </c:pt>
                <c:pt idx="887">
                  <c:v>7.7</c:v>
                </c:pt>
                <c:pt idx="888">
                  <c:v>5.3</c:v>
                </c:pt>
                <c:pt idx="889">
                  <c:v>6.7</c:v>
                </c:pt>
                <c:pt idx="890">
                  <c:v>7.7</c:v>
                </c:pt>
                <c:pt idx="891">
                  <c:v>5.7</c:v>
                </c:pt>
                <c:pt idx="892">
                  <c:v>7.6</c:v>
                </c:pt>
                <c:pt idx="893">
                  <c:v>6.4</c:v>
                </c:pt>
                <c:pt idx="894">
                  <c:v>5.6</c:v>
                </c:pt>
                <c:pt idx="895">
                  <c:v>6.8</c:v>
                </c:pt>
                <c:pt idx="896">
                  <c:v>2.4</c:v>
                </c:pt>
                <c:pt idx="897">
                  <c:v>6.2</c:v>
                </c:pt>
                <c:pt idx="898">
                  <c:v>5.9</c:v>
                </c:pt>
                <c:pt idx="899">
                  <c:v>7.1</c:v>
                </c:pt>
                <c:pt idx="900">
                  <c:v>7.6</c:v>
                </c:pt>
                <c:pt idx="901">
                  <c:v>5.5</c:v>
                </c:pt>
                <c:pt idx="902">
                  <c:v>7</c:v>
                </c:pt>
                <c:pt idx="903">
                  <c:v>7.1</c:v>
                </c:pt>
                <c:pt idx="904">
                  <c:v>7.4</c:v>
                </c:pt>
                <c:pt idx="905">
                  <c:v>7.6</c:v>
                </c:pt>
                <c:pt idx="906">
                  <c:v>5.9</c:v>
                </c:pt>
                <c:pt idx="907">
                  <c:v>5.9</c:v>
                </c:pt>
                <c:pt idx="908">
                  <c:v>8</c:v>
                </c:pt>
                <c:pt idx="909">
                  <c:v>7.4</c:v>
                </c:pt>
                <c:pt idx="910">
                  <c:v>5.8</c:v>
                </c:pt>
                <c:pt idx="911">
                  <c:v>6.3</c:v>
                </c:pt>
                <c:pt idx="912">
                  <c:v>5.7</c:v>
                </c:pt>
                <c:pt idx="913">
                  <c:v>5.0999999999999996</c:v>
                </c:pt>
                <c:pt idx="914">
                  <c:v>7.6</c:v>
                </c:pt>
                <c:pt idx="915">
                  <c:v>6.4</c:v>
                </c:pt>
                <c:pt idx="916">
                  <c:v>7.4</c:v>
                </c:pt>
                <c:pt idx="917">
                  <c:v>8.1999999999999993</c:v>
                </c:pt>
                <c:pt idx="918">
                  <c:v>6.5</c:v>
                </c:pt>
                <c:pt idx="919">
                  <c:v>5.5</c:v>
                </c:pt>
                <c:pt idx="920">
                  <c:v>6.5</c:v>
                </c:pt>
                <c:pt idx="921">
                  <c:v>5.6</c:v>
                </c:pt>
                <c:pt idx="922">
                  <c:v>4.9000000000000004</c:v>
                </c:pt>
                <c:pt idx="923">
                  <c:v>4.5999999999999996</c:v>
                </c:pt>
                <c:pt idx="924">
                  <c:v>7.9</c:v>
                </c:pt>
                <c:pt idx="925">
                  <c:v>7.1</c:v>
                </c:pt>
                <c:pt idx="926">
                  <c:v>6.9</c:v>
                </c:pt>
                <c:pt idx="927">
                  <c:v>7.3</c:v>
                </c:pt>
                <c:pt idx="928">
                  <c:v>7</c:v>
                </c:pt>
                <c:pt idx="929">
                  <c:v>7.7</c:v>
                </c:pt>
                <c:pt idx="930">
                  <c:v>6.7</c:v>
                </c:pt>
                <c:pt idx="931">
                  <c:v>6.3</c:v>
                </c:pt>
                <c:pt idx="932">
                  <c:v>5.8</c:v>
                </c:pt>
                <c:pt idx="933">
                  <c:v>7.1</c:v>
                </c:pt>
                <c:pt idx="934">
                  <c:v>7.3</c:v>
                </c:pt>
                <c:pt idx="935">
                  <c:v>6.4</c:v>
                </c:pt>
                <c:pt idx="936">
                  <c:v>7.1</c:v>
                </c:pt>
                <c:pt idx="937">
                  <c:v>7.6</c:v>
                </c:pt>
                <c:pt idx="938">
                  <c:v>6.8</c:v>
                </c:pt>
                <c:pt idx="939">
                  <c:v>6.6</c:v>
                </c:pt>
                <c:pt idx="940">
                  <c:v>6.7</c:v>
                </c:pt>
                <c:pt idx="941">
                  <c:v>6.1</c:v>
                </c:pt>
                <c:pt idx="942">
                  <c:v>6</c:v>
                </c:pt>
                <c:pt idx="943">
                  <c:v>7.6</c:v>
                </c:pt>
                <c:pt idx="944">
                  <c:v>7.1</c:v>
                </c:pt>
                <c:pt idx="945">
                  <c:v>5</c:v>
                </c:pt>
                <c:pt idx="946">
                  <c:v>7.1</c:v>
                </c:pt>
                <c:pt idx="947">
                  <c:v>6.2</c:v>
                </c:pt>
                <c:pt idx="948">
                  <c:v>5.6</c:v>
                </c:pt>
                <c:pt idx="949">
                  <c:v>5.4</c:v>
                </c:pt>
                <c:pt idx="950">
                  <c:v>7.4</c:v>
                </c:pt>
                <c:pt idx="951">
                  <c:v>5</c:v>
                </c:pt>
                <c:pt idx="952">
                  <c:v>5.2</c:v>
                </c:pt>
                <c:pt idx="953">
                  <c:v>7.6</c:v>
                </c:pt>
                <c:pt idx="954">
                  <c:v>6.6</c:v>
                </c:pt>
                <c:pt idx="955">
                  <c:v>7</c:v>
                </c:pt>
                <c:pt idx="956">
                  <c:v>5.7</c:v>
                </c:pt>
                <c:pt idx="957">
                  <c:v>8.1999999999999993</c:v>
                </c:pt>
                <c:pt idx="958">
                  <c:v>6.2</c:v>
                </c:pt>
                <c:pt idx="959">
                  <c:v>7.9</c:v>
                </c:pt>
                <c:pt idx="960">
                  <c:v>6.6</c:v>
                </c:pt>
                <c:pt idx="961">
                  <c:v>4.7</c:v>
                </c:pt>
                <c:pt idx="962">
                  <c:v>6.3</c:v>
                </c:pt>
                <c:pt idx="963">
                  <c:v>6.1</c:v>
                </c:pt>
                <c:pt idx="964">
                  <c:v>6.7</c:v>
                </c:pt>
                <c:pt idx="965">
                  <c:v>6.1</c:v>
                </c:pt>
                <c:pt idx="966">
                  <c:v>7</c:v>
                </c:pt>
                <c:pt idx="967">
                  <c:v>7.4</c:v>
                </c:pt>
                <c:pt idx="968">
                  <c:v>7.3</c:v>
                </c:pt>
                <c:pt idx="969">
                  <c:v>5.8</c:v>
                </c:pt>
                <c:pt idx="970">
                  <c:v>6.7</c:v>
                </c:pt>
                <c:pt idx="971">
                  <c:v>5.8</c:v>
                </c:pt>
                <c:pt idx="972">
                  <c:v>7.8</c:v>
                </c:pt>
                <c:pt idx="973">
                  <c:v>6.6</c:v>
                </c:pt>
                <c:pt idx="974">
                  <c:v>6.5</c:v>
                </c:pt>
                <c:pt idx="975">
                  <c:v>6.7</c:v>
                </c:pt>
                <c:pt idx="976">
                  <c:v>7.3</c:v>
                </c:pt>
                <c:pt idx="977">
                  <c:v>5.8</c:v>
                </c:pt>
                <c:pt idx="978">
                  <c:v>5.5</c:v>
                </c:pt>
                <c:pt idx="979">
                  <c:v>6.3</c:v>
                </c:pt>
                <c:pt idx="980">
                  <c:v>7.4</c:v>
                </c:pt>
                <c:pt idx="981">
                  <c:v>5.9</c:v>
                </c:pt>
                <c:pt idx="982">
                  <c:v>6.2</c:v>
                </c:pt>
                <c:pt idx="983">
                  <c:v>5.9</c:v>
                </c:pt>
                <c:pt idx="984">
                  <c:v>6.5</c:v>
                </c:pt>
                <c:pt idx="985">
                  <c:v>4.4000000000000004</c:v>
                </c:pt>
                <c:pt idx="986">
                  <c:v>3.5</c:v>
                </c:pt>
                <c:pt idx="987">
                  <c:v>6.6</c:v>
                </c:pt>
                <c:pt idx="988">
                  <c:v>6</c:v>
                </c:pt>
                <c:pt idx="989">
                  <c:v>6.4</c:v>
                </c:pt>
                <c:pt idx="990">
                  <c:v>6.5</c:v>
                </c:pt>
                <c:pt idx="991">
                  <c:v>7.8</c:v>
                </c:pt>
                <c:pt idx="992">
                  <c:v>4.3</c:v>
                </c:pt>
                <c:pt idx="993">
                  <c:v>4.2</c:v>
                </c:pt>
                <c:pt idx="994">
                  <c:v>6.5</c:v>
                </c:pt>
                <c:pt idx="995">
                  <c:v>6.1</c:v>
                </c:pt>
                <c:pt idx="996">
                  <c:v>6.3</c:v>
                </c:pt>
                <c:pt idx="997">
                  <c:v>6.2</c:v>
                </c:pt>
                <c:pt idx="998">
                  <c:v>5.9</c:v>
                </c:pt>
                <c:pt idx="999">
                  <c:v>5.9</c:v>
                </c:pt>
                <c:pt idx="1000">
                  <c:v>6.5</c:v>
                </c:pt>
                <c:pt idx="1001">
                  <c:v>6.4</c:v>
                </c:pt>
                <c:pt idx="1002">
                  <c:v>6.5</c:v>
                </c:pt>
                <c:pt idx="1003">
                  <c:v>5.7</c:v>
                </c:pt>
                <c:pt idx="1004">
                  <c:v>7.5</c:v>
                </c:pt>
                <c:pt idx="1005">
                  <c:v>8</c:v>
                </c:pt>
                <c:pt idx="1006">
                  <c:v>7.3</c:v>
                </c:pt>
                <c:pt idx="1007">
                  <c:v>6.7</c:v>
                </c:pt>
                <c:pt idx="1008">
                  <c:v>7.5</c:v>
                </c:pt>
                <c:pt idx="1009">
                  <c:v>5.4</c:v>
                </c:pt>
                <c:pt idx="1010">
                  <c:v>6.6</c:v>
                </c:pt>
                <c:pt idx="1011">
                  <c:v>7.7</c:v>
                </c:pt>
                <c:pt idx="1012">
                  <c:v>5.8</c:v>
                </c:pt>
                <c:pt idx="1013">
                  <c:v>6.4</c:v>
                </c:pt>
                <c:pt idx="1014">
                  <c:v>5.6</c:v>
                </c:pt>
                <c:pt idx="1015">
                  <c:v>6</c:v>
                </c:pt>
                <c:pt idx="1016">
                  <c:v>6.2</c:v>
                </c:pt>
                <c:pt idx="1017">
                  <c:v>5.9</c:v>
                </c:pt>
                <c:pt idx="1018">
                  <c:v>5.0999999999999996</c:v>
                </c:pt>
                <c:pt idx="1019">
                  <c:v>6.8</c:v>
                </c:pt>
                <c:pt idx="1020">
                  <c:v>7</c:v>
                </c:pt>
                <c:pt idx="1021">
                  <c:v>6</c:v>
                </c:pt>
                <c:pt idx="1022">
                  <c:v>5.0999999999999996</c:v>
                </c:pt>
                <c:pt idx="1023">
                  <c:v>5.8</c:v>
                </c:pt>
                <c:pt idx="1024">
                  <c:v>6.2</c:v>
                </c:pt>
                <c:pt idx="1025">
                  <c:v>6.4</c:v>
                </c:pt>
                <c:pt idx="1026">
                  <c:v>4.8</c:v>
                </c:pt>
                <c:pt idx="1027">
                  <c:v>4.9000000000000004</c:v>
                </c:pt>
                <c:pt idx="1028">
                  <c:v>5.6</c:v>
                </c:pt>
                <c:pt idx="1029">
                  <c:v>5.5</c:v>
                </c:pt>
                <c:pt idx="1030">
                  <c:v>3.7</c:v>
                </c:pt>
                <c:pt idx="1031">
                  <c:v>5.9</c:v>
                </c:pt>
                <c:pt idx="1032">
                  <c:v>8.5</c:v>
                </c:pt>
                <c:pt idx="1033">
                  <c:v>6.3</c:v>
                </c:pt>
                <c:pt idx="1034">
                  <c:v>7.4</c:v>
                </c:pt>
                <c:pt idx="1035">
                  <c:v>7.6</c:v>
                </c:pt>
                <c:pt idx="1036">
                  <c:v>8.3000000000000007</c:v>
                </c:pt>
                <c:pt idx="1037">
                  <c:v>6.6</c:v>
                </c:pt>
                <c:pt idx="1038">
                  <c:v>6.9</c:v>
                </c:pt>
                <c:pt idx="1039">
                  <c:v>6.7</c:v>
                </c:pt>
                <c:pt idx="1040">
                  <c:v>6.8</c:v>
                </c:pt>
                <c:pt idx="1041">
                  <c:v>4.5999999999999996</c:v>
                </c:pt>
                <c:pt idx="1042">
                  <c:v>7.1</c:v>
                </c:pt>
                <c:pt idx="1043">
                  <c:v>6.4</c:v>
                </c:pt>
                <c:pt idx="1044">
                  <c:v>6.4</c:v>
                </c:pt>
                <c:pt idx="1045">
                  <c:v>7.4</c:v>
                </c:pt>
                <c:pt idx="1046">
                  <c:v>6.4</c:v>
                </c:pt>
                <c:pt idx="1047">
                  <c:v>6</c:v>
                </c:pt>
                <c:pt idx="1048">
                  <c:v>6.5</c:v>
                </c:pt>
                <c:pt idx="1049">
                  <c:v>7.8</c:v>
                </c:pt>
                <c:pt idx="1050">
                  <c:v>6</c:v>
                </c:pt>
                <c:pt idx="1051">
                  <c:v>7</c:v>
                </c:pt>
                <c:pt idx="1052">
                  <c:v>6</c:v>
                </c:pt>
                <c:pt idx="1053">
                  <c:v>7.8</c:v>
                </c:pt>
                <c:pt idx="1054">
                  <c:v>6.1</c:v>
                </c:pt>
                <c:pt idx="1055">
                  <c:v>6.8</c:v>
                </c:pt>
                <c:pt idx="1056">
                  <c:v>6.4</c:v>
                </c:pt>
                <c:pt idx="1057">
                  <c:v>7.7</c:v>
                </c:pt>
                <c:pt idx="1058">
                  <c:v>8.1</c:v>
                </c:pt>
                <c:pt idx="1059">
                  <c:v>4.5</c:v>
                </c:pt>
                <c:pt idx="1060">
                  <c:v>5.8</c:v>
                </c:pt>
                <c:pt idx="1061">
                  <c:v>6.3</c:v>
                </c:pt>
                <c:pt idx="1062">
                  <c:v>5.7</c:v>
                </c:pt>
                <c:pt idx="1063">
                  <c:v>7.2</c:v>
                </c:pt>
                <c:pt idx="1064">
                  <c:v>7.6</c:v>
                </c:pt>
                <c:pt idx="1065">
                  <c:v>4.7</c:v>
                </c:pt>
                <c:pt idx="1066">
                  <c:v>6.6</c:v>
                </c:pt>
                <c:pt idx="1067">
                  <c:v>6.8</c:v>
                </c:pt>
                <c:pt idx="1068">
                  <c:v>7.3</c:v>
                </c:pt>
                <c:pt idx="1069">
                  <c:v>2.7</c:v>
                </c:pt>
                <c:pt idx="1070">
                  <c:v>4.8</c:v>
                </c:pt>
                <c:pt idx="1071">
                  <c:v>6.3</c:v>
                </c:pt>
                <c:pt idx="1072">
                  <c:v>5.5</c:v>
                </c:pt>
                <c:pt idx="1073">
                  <c:v>6.2</c:v>
                </c:pt>
                <c:pt idx="1074">
                  <c:v>5.8</c:v>
                </c:pt>
                <c:pt idx="1075">
                  <c:v>5.7</c:v>
                </c:pt>
                <c:pt idx="1076">
                  <c:v>6.5</c:v>
                </c:pt>
                <c:pt idx="1077">
                  <c:v>6.7</c:v>
                </c:pt>
                <c:pt idx="1078">
                  <c:v>7.4</c:v>
                </c:pt>
                <c:pt idx="1079">
                  <c:v>6.9</c:v>
                </c:pt>
                <c:pt idx="1080">
                  <c:v>5.5</c:v>
                </c:pt>
                <c:pt idx="1081">
                  <c:v>8.1</c:v>
                </c:pt>
                <c:pt idx="1082">
                  <c:v>7.7</c:v>
                </c:pt>
                <c:pt idx="1083">
                  <c:v>7.3</c:v>
                </c:pt>
                <c:pt idx="1084">
                  <c:v>5.2</c:v>
                </c:pt>
                <c:pt idx="1085">
                  <c:v>7.1</c:v>
                </c:pt>
                <c:pt idx="1086">
                  <c:v>7.1</c:v>
                </c:pt>
                <c:pt idx="1087">
                  <c:v>7.2</c:v>
                </c:pt>
                <c:pt idx="1088">
                  <c:v>6.5</c:v>
                </c:pt>
                <c:pt idx="1089">
                  <c:v>4.5999999999999996</c:v>
                </c:pt>
                <c:pt idx="1090">
                  <c:v>5.6</c:v>
                </c:pt>
                <c:pt idx="1091">
                  <c:v>7.7</c:v>
                </c:pt>
                <c:pt idx="1092">
                  <c:v>7.2</c:v>
                </c:pt>
                <c:pt idx="1093">
                  <c:v>6.8</c:v>
                </c:pt>
                <c:pt idx="1094">
                  <c:v>5.4</c:v>
                </c:pt>
                <c:pt idx="1095">
                  <c:v>6.3</c:v>
                </c:pt>
                <c:pt idx="1096">
                  <c:v>7.2</c:v>
                </c:pt>
                <c:pt idx="1097">
                  <c:v>5.6</c:v>
                </c:pt>
                <c:pt idx="1098">
                  <c:v>6.8</c:v>
                </c:pt>
                <c:pt idx="1099">
                  <c:v>4.3</c:v>
                </c:pt>
                <c:pt idx="1100">
                  <c:v>6.3</c:v>
                </c:pt>
                <c:pt idx="1101">
                  <c:v>6.5</c:v>
                </c:pt>
                <c:pt idx="1102">
                  <c:v>6.4</c:v>
                </c:pt>
                <c:pt idx="1103">
                  <c:v>6.3</c:v>
                </c:pt>
                <c:pt idx="1104">
                  <c:v>5.9</c:v>
                </c:pt>
                <c:pt idx="1105">
                  <c:v>6.5</c:v>
                </c:pt>
                <c:pt idx="1106">
                  <c:v>6.5</c:v>
                </c:pt>
                <c:pt idx="1107">
                  <c:v>6.1</c:v>
                </c:pt>
                <c:pt idx="1108">
                  <c:v>5.9</c:v>
                </c:pt>
                <c:pt idx="1109">
                  <c:v>6.6</c:v>
                </c:pt>
                <c:pt idx="1110">
                  <c:v>7.4</c:v>
                </c:pt>
                <c:pt idx="1111">
                  <c:v>7.3</c:v>
                </c:pt>
                <c:pt idx="1112">
                  <c:v>6.6</c:v>
                </c:pt>
                <c:pt idx="1113">
                  <c:v>5.6</c:v>
                </c:pt>
                <c:pt idx="1114">
                  <c:v>5.3</c:v>
                </c:pt>
                <c:pt idx="1115">
                  <c:v>6</c:v>
                </c:pt>
                <c:pt idx="1116">
                  <c:v>5.4</c:v>
                </c:pt>
                <c:pt idx="1117">
                  <c:v>6.8</c:v>
                </c:pt>
                <c:pt idx="1118">
                  <c:v>6.4</c:v>
                </c:pt>
                <c:pt idx="1119">
                  <c:v>7.1</c:v>
                </c:pt>
                <c:pt idx="1120">
                  <c:v>4.9000000000000004</c:v>
                </c:pt>
                <c:pt idx="1121">
                  <c:v>5.8</c:v>
                </c:pt>
                <c:pt idx="1122">
                  <c:v>7.1</c:v>
                </c:pt>
                <c:pt idx="1123">
                  <c:v>7.2</c:v>
                </c:pt>
                <c:pt idx="1124">
                  <c:v>6</c:v>
                </c:pt>
                <c:pt idx="1125">
                  <c:v>6</c:v>
                </c:pt>
                <c:pt idx="1126">
                  <c:v>7</c:v>
                </c:pt>
                <c:pt idx="1127">
                  <c:v>5.4</c:v>
                </c:pt>
                <c:pt idx="1128">
                  <c:v>6.5</c:v>
                </c:pt>
                <c:pt idx="1129">
                  <c:v>6.4</c:v>
                </c:pt>
                <c:pt idx="1130">
                  <c:v>8.3000000000000007</c:v>
                </c:pt>
                <c:pt idx="1131">
                  <c:v>4.9000000000000004</c:v>
                </c:pt>
                <c:pt idx="1132">
                  <c:v>6.3</c:v>
                </c:pt>
                <c:pt idx="1133">
                  <c:v>1.7</c:v>
                </c:pt>
                <c:pt idx="1134">
                  <c:v>7.7</c:v>
                </c:pt>
                <c:pt idx="1135">
                  <c:v>7.8</c:v>
                </c:pt>
                <c:pt idx="1136">
                  <c:v>5.5</c:v>
                </c:pt>
                <c:pt idx="1137">
                  <c:v>7.5</c:v>
                </c:pt>
                <c:pt idx="1138">
                  <c:v>6.4</c:v>
                </c:pt>
                <c:pt idx="1139">
                  <c:v>5.6</c:v>
                </c:pt>
                <c:pt idx="1140">
                  <c:v>7.5</c:v>
                </c:pt>
                <c:pt idx="1141">
                  <c:v>6.8</c:v>
                </c:pt>
                <c:pt idx="1142">
                  <c:v>6.8</c:v>
                </c:pt>
                <c:pt idx="1143">
                  <c:v>6</c:v>
                </c:pt>
                <c:pt idx="1144">
                  <c:v>7.3</c:v>
                </c:pt>
                <c:pt idx="1145">
                  <c:v>6</c:v>
                </c:pt>
                <c:pt idx="1146">
                  <c:v>7</c:v>
                </c:pt>
                <c:pt idx="1147">
                  <c:v>5.0999999999999996</c:v>
                </c:pt>
                <c:pt idx="1148">
                  <c:v>6.8</c:v>
                </c:pt>
                <c:pt idx="1149">
                  <c:v>6.5</c:v>
                </c:pt>
                <c:pt idx="1150">
                  <c:v>6.6</c:v>
                </c:pt>
                <c:pt idx="1151">
                  <c:v>7.2</c:v>
                </c:pt>
                <c:pt idx="1152">
                  <c:v>7</c:v>
                </c:pt>
                <c:pt idx="1153">
                  <c:v>7</c:v>
                </c:pt>
                <c:pt idx="1154">
                  <c:v>5.9</c:v>
                </c:pt>
                <c:pt idx="1155">
                  <c:v>5.4</c:v>
                </c:pt>
                <c:pt idx="1156">
                  <c:v>6.6</c:v>
                </c:pt>
                <c:pt idx="1157">
                  <c:v>7</c:v>
                </c:pt>
                <c:pt idx="1158">
                  <c:v>6.5</c:v>
                </c:pt>
                <c:pt idx="1159">
                  <c:v>6.3</c:v>
                </c:pt>
                <c:pt idx="1160">
                  <c:v>6.5</c:v>
                </c:pt>
                <c:pt idx="1161">
                  <c:v>6.5</c:v>
                </c:pt>
                <c:pt idx="1162">
                  <c:v>5.8</c:v>
                </c:pt>
                <c:pt idx="1163">
                  <c:v>6.6</c:v>
                </c:pt>
                <c:pt idx="1164">
                  <c:v>5.4</c:v>
                </c:pt>
                <c:pt idx="1165">
                  <c:v>6.1</c:v>
                </c:pt>
                <c:pt idx="1166">
                  <c:v>4</c:v>
                </c:pt>
                <c:pt idx="1167">
                  <c:v>7.6</c:v>
                </c:pt>
                <c:pt idx="1168">
                  <c:v>7.9</c:v>
                </c:pt>
                <c:pt idx="1169">
                  <c:v>5.3</c:v>
                </c:pt>
                <c:pt idx="1170">
                  <c:v>6.6</c:v>
                </c:pt>
                <c:pt idx="1171">
                  <c:v>6.3</c:v>
                </c:pt>
                <c:pt idx="1172">
                  <c:v>7.5</c:v>
                </c:pt>
                <c:pt idx="1173">
                  <c:v>7.2</c:v>
                </c:pt>
                <c:pt idx="1174">
                  <c:v>7</c:v>
                </c:pt>
                <c:pt idx="1175">
                  <c:v>4.9000000000000004</c:v>
                </c:pt>
                <c:pt idx="1176">
                  <c:v>6.9</c:v>
                </c:pt>
                <c:pt idx="1177">
                  <c:v>5.2</c:v>
                </c:pt>
                <c:pt idx="1178">
                  <c:v>8.1</c:v>
                </c:pt>
                <c:pt idx="1179">
                  <c:v>6.6</c:v>
                </c:pt>
                <c:pt idx="1180">
                  <c:v>6.2</c:v>
                </c:pt>
                <c:pt idx="1181">
                  <c:v>7.2</c:v>
                </c:pt>
                <c:pt idx="1182">
                  <c:v>7.3</c:v>
                </c:pt>
                <c:pt idx="1183">
                  <c:v>6.7</c:v>
                </c:pt>
                <c:pt idx="1184">
                  <c:v>6.4</c:v>
                </c:pt>
                <c:pt idx="1185">
                  <c:v>7.8</c:v>
                </c:pt>
                <c:pt idx="1186">
                  <c:v>6.4</c:v>
                </c:pt>
                <c:pt idx="1187">
                  <c:v>4.0999999999999996</c:v>
                </c:pt>
                <c:pt idx="1188">
                  <c:v>4.0999999999999996</c:v>
                </c:pt>
                <c:pt idx="1189">
                  <c:v>7.4</c:v>
                </c:pt>
                <c:pt idx="1190">
                  <c:v>5.8</c:v>
                </c:pt>
                <c:pt idx="1191">
                  <c:v>7.6</c:v>
                </c:pt>
                <c:pt idx="1192">
                  <c:v>7.2</c:v>
                </c:pt>
                <c:pt idx="1193">
                  <c:v>7.8</c:v>
                </c:pt>
                <c:pt idx="1194">
                  <c:v>7.7</c:v>
                </c:pt>
                <c:pt idx="1195">
                  <c:v>6.4</c:v>
                </c:pt>
                <c:pt idx="1196">
                  <c:v>5.0999999999999996</c:v>
                </c:pt>
                <c:pt idx="1197">
                  <c:v>5.5</c:v>
                </c:pt>
                <c:pt idx="1198">
                  <c:v>7.4</c:v>
                </c:pt>
                <c:pt idx="1199">
                  <c:v>6</c:v>
                </c:pt>
                <c:pt idx="1200">
                  <c:v>7.5</c:v>
                </c:pt>
                <c:pt idx="1201">
                  <c:v>7</c:v>
                </c:pt>
                <c:pt idx="1202">
                  <c:v>7.5</c:v>
                </c:pt>
                <c:pt idx="1203">
                  <c:v>7.3</c:v>
                </c:pt>
                <c:pt idx="1204">
                  <c:v>5.7</c:v>
                </c:pt>
                <c:pt idx="1205">
                  <c:v>7.3</c:v>
                </c:pt>
                <c:pt idx="1206">
                  <c:v>7.2</c:v>
                </c:pt>
                <c:pt idx="1207">
                  <c:v>5.9</c:v>
                </c:pt>
                <c:pt idx="1208">
                  <c:v>7.8</c:v>
                </c:pt>
                <c:pt idx="1209">
                  <c:v>7.7</c:v>
                </c:pt>
                <c:pt idx="1210">
                  <c:v>8.1</c:v>
                </c:pt>
                <c:pt idx="1211">
                  <c:v>6.6</c:v>
                </c:pt>
                <c:pt idx="1212">
                  <c:v>7.1</c:v>
                </c:pt>
                <c:pt idx="1213">
                  <c:v>5.9</c:v>
                </c:pt>
                <c:pt idx="1214">
                  <c:v>8</c:v>
                </c:pt>
                <c:pt idx="1215">
                  <c:v>4.5999999999999996</c:v>
                </c:pt>
                <c:pt idx="1216">
                  <c:v>6.1</c:v>
                </c:pt>
                <c:pt idx="1217">
                  <c:v>7.2</c:v>
                </c:pt>
                <c:pt idx="1218">
                  <c:v>6.4</c:v>
                </c:pt>
                <c:pt idx="1219">
                  <c:v>6</c:v>
                </c:pt>
                <c:pt idx="1220">
                  <c:v>5.2</c:v>
                </c:pt>
                <c:pt idx="1221">
                  <c:v>7.6</c:v>
                </c:pt>
                <c:pt idx="1222">
                  <c:v>6.4</c:v>
                </c:pt>
                <c:pt idx="1223">
                  <c:v>6.4</c:v>
                </c:pt>
                <c:pt idx="1224">
                  <c:v>6.1</c:v>
                </c:pt>
                <c:pt idx="1225">
                  <c:v>6.1</c:v>
                </c:pt>
                <c:pt idx="1226">
                  <c:v>5.2</c:v>
                </c:pt>
                <c:pt idx="1227">
                  <c:v>7.7</c:v>
                </c:pt>
                <c:pt idx="1228">
                  <c:v>7.3</c:v>
                </c:pt>
                <c:pt idx="1229">
                  <c:v>6.9</c:v>
                </c:pt>
                <c:pt idx="1230">
                  <c:v>8.5</c:v>
                </c:pt>
                <c:pt idx="1231">
                  <c:v>6.3</c:v>
                </c:pt>
                <c:pt idx="1232">
                  <c:v>5.9</c:v>
                </c:pt>
                <c:pt idx="1233">
                  <c:v>7.8</c:v>
                </c:pt>
                <c:pt idx="1234">
                  <c:v>6.7</c:v>
                </c:pt>
                <c:pt idx="1235">
                  <c:v>6.4</c:v>
                </c:pt>
                <c:pt idx="1236">
                  <c:v>5.9</c:v>
                </c:pt>
                <c:pt idx="1237">
                  <c:v>6.6</c:v>
                </c:pt>
                <c:pt idx="1238">
                  <c:v>6.8</c:v>
                </c:pt>
                <c:pt idx="1239">
                  <c:v>6.5</c:v>
                </c:pt>
                <c:pt idx="1240">
                  <c:v>6.6</c:v>
                </c:pt>
                <c:pt idx="1241">
                  <c:v>5.8</c:v>
                </c:pt>
                <c:pt idx="1242">
                  <c:v>6.9</c:v>
                </c:pt>
                <c:pt idx="1243">
                  <c:v>7.1</c:v>
                </c:pt>
                <c:pt idx="1244">
                  <c:v>5.8</c:v>
                </c:pt>
                <c:pt idx="1245">
                  <c:v>7.2</c:v>
                </c:pt>
                <c:pt idx="1246">
                  <c:v>6</c:v>
                </c:pt>
                <c:pt idx="1247">
                  <c:v>4.7</c:v>
                </c:pt>
                <c:pt idx="1248">
                  <c:v>5.2</c:v>
                </c:pt>
                <c:pt idx="1249">
                  <c:v>5.5</c:v>
                </c:pt>
                <c:pt idx="1250">
                  <c:v>6.5</c:v>
                </c:pt>
                <c:pt idx="1251">
                  <c:v>7</c:v>
                </c:pt>
                <c:pt idx="1252">
                  <c:v>5.8</c:v>
                </c:pt>
                <c:pt idx="1253">
                  <c:v>6.2</c:v>
                </c:pt>
                <c:pt idx="1254">
                  <c:v>6.5</c:v>
                </c:pt>
                <c:pt idx="1255">
                  <c:v>7.2</c:v>
                </c:pt>
                <c:pt idx="1256">
                  <c:v>5.0999999999999996</c:v>
                </c:pt>
                <c:pt idx="1257">
                  <c:v>4.7</c:v>
                </c:pt>
                <c:pt idx="1258">
                  <c:v>5.9</c:v>
                </c:pt>
                <c:pt idx="1259">
                  <c:v>5.8</c:v>
                </c:pt>
                <c:pt idx="1260">
                  <c:v>7.2</c:v>
                </c:pt>
                <c:pt idx="1261">
                  <c:v>6.2</c:v>
                </c:pt>
                <c:pt idx="1262">
                  <c:v>7.4</c:v>
                </c:pt>
                <c:pt idx="1263">
                  <c:v>5.7</c:v>
                </c:pt>
                <c:pt idx="1264">
                  <c:v>6.1</c:v>
                </c:pt>
                <c:pt idx="1265">
                  <c:v>6</c:v>
                </c:pt>
                <c:pt idx="1266">
                  <c:v>6.9</c:v>
                </c:pt>
                <c:pt idx="1267">
                  <c:v>6.5</c:v>
                </c:pt>
                <c:pt idx="1268">
                  <c:v>5</c:v>
                </c:pt>
                <c:pt idx="1269">
                  <c:v>5.7</c:v>
                </c:pt>
                <c:pt idx="1270">
                  <c:v>7</c:v>
                </c:pt>
                <c:pt idx="1271">
                  <c:v>5.0999999999999996</c:v>
                </c:pt>
                <c:pt idx="1272">
                  <c:v>5.3</c:v>
                </c:pt>
                <c:pt idx="1273">
                  <c:v>4.4000000000000004</c:v>
                </c:pt>
                <c:pt idx="1274">
                  <c:v>4.7</c:v>
                </c:pt>
                <c:pt idx="1275">
                  <c:v>6.7</c:v>
                </c:pt>
                <c:pt idx="1276">
                  <c:v>6.7</c:v>
                </c:pt>
                <c:pt idx="1277">
                  <c:v>5.7</c:v>
                </c:pt>
                <c:pt idx="1278">
                  <c:v>7.4</c:v>
                </c:pt>
                <c:pt idx="1279">
                  <c:v>6.1</c:v>
                </c:pt>
                <c:pt idx="1280">
                  <c:v>6.4</c:v>
                </c:pt>
                <c:pt idx="1281">
                  <c:v>6.2</c:v>
                </c:pt>
                <c:pt idx="1282">
                  <c:v>6.2</c:v>
                </c:pt>
                <c:pt idx="1283">
                  <c:v>5.9</c:v>
                </c:pt>
                <c:pt idx="1284">
                  <c:v>4</c:v>
                </c:pt>
                <c:pt idx="1285">
                  <c:v>6.2</c:v>
                </c:pt>
                <c:pt idx="1286">
                  <c:v>4.5999999999999996</c:v>
                </c:pt>
                <c:pt idx="1287">
                  <c:v>6.4</c:v>
                </c:pt>
                <c:pt idx="1288">
                  <c:v>5.9</c:v>
                </c:pt>
                <c:pt idx="1289">
                  <c:v>5.0999999999999996</c:v>
                </c:pt>
                <c:pt idx="1290">
                  <c:v>7.6</c:v>
                </c:pt>
                <c:pt idx="1291">
                  <c:v>4.2</c:v>
                </c:pt>
                <c:pt idx="1292">
                  <c:v>7.8</c:v>
                </c:pt>
                <c:pt idx="1293">
                  <c:v>5.8</c:v>
                </c:pt>
                <c:pt idx="1294">
                  <c:v>5.9</c:v>
                </c:pt>
                <c:pt idx="1295">
                  <c:v>8.4</c:v>
                </c:pt>
                <c:pt idx="1296">
                  <c:v>4.8</c:v>
                </c:pt>
                <c:pt idx="1297">
                  <c:v>6.2</c:v>
                </c:pt>
                <c:pt idx="1298">
                  <c:v>6.5</c:v>
                </c:pt>
                <c:pt idx="1299">
                  <c:v>6.3</c:v>
                </c:pt>
                <c:pt idx="1300">
                  <c:v>3.3</c:v>
                </c:pt>
                <c:pt idx="1301">
                  <c:v>5.9</c:v>
                </c:pt>
                <c:pt idx="1302">
                  <c:v>6</c:v>
                </c:pt>
                <c:pt idx="1303">
                  <c:v>5.8</c:v>
                </c:pt>
                <c:pt idx="1304">
                  <c:v>6.5</c:v>
                </c:pt>
                <c:pt idx="1305">
                  <c:v>4.7</c:v>
                </c:pt>
                <c:pt idx="1306">
                  <c:v>4.0999999999999996</c:v>
                </c:pt>
                <c:pt idx="1307">
                  <c:v>6.8</c:v>
                </c:pt>
                <c:pt idx="1308">
                  <c:v>6.2</c:v>
                </c:pt>
                <c:pt idx="1309">
                  <c:v>4.5</c:v>
                </c:pt>
                <c:pt idx="1310">
                  <c:v>5.8</c:v>
                </c:pt>
                <c:pt idx="1311">
                  <c:v>7.3</c:v>
                </c:pt>
                <c:pt idx="1312">
                  <c:v>5.9</c:v>
                </c:pt>
                <c:pt idx="1313">
                  <c:v>4.4000000000000004</c:v>
                </c:pt>
                <c:pt idx="1314">
                  <c:v>5.8</c:v>
                </c:pt>
                <c:pt idx="1315">
                  <c:v>5.0999999999999996</c:v>
                </c:pt>
                <c:pt idx="1316">
                  <c:v>6.9</c:v>
                </c:pt>
                <c:pt idx="1317">
                  <c:v>6.2</c:v>
                </c:pt>
                <c:pt idx="1318">
                  <c:v>6.9</c:v>
                </c:pt>
                <c:pt idx="1319">
                  <c:v>7.3</c:v>
                </c:pt>
                <c:pt idx="1320">
                  <c:v>7.1</c:v>
                </c:pt>
                <c:pt idx="1321">
                  <c:v>6</c:v>
                </c:pt>
                <c:pt idx="1322">
                  <c:v>7</c:v>
                </c:pt>
                <c:pt idx="1323">
                  <c:v>6.8</c:v>
                </c:pt>
                <c:pt idx="1324">
                  <c:v>5.7</c:v>
                </c:pt>
                <c:pt idx="1325">
                  <c:v>7.6</c:v>
                </c:pt>
                <c:pt idx="1326">
                  <c:v>8.4</c:v>
                </c:pt>
                <c:pt idx="1327">
                  <c:v>7.1</c:v>
                </c:pt>
                <c:pt idx="1328">
                  <c:v>5.6</c:v>
                </c:pt>
                <c:pt idx="1329">
                  <c:v>6.7</c:v>
                </c:pt>
                <c:pt idx="1330">
                  <c:v>7</c:v>
                </c:pt>
                <c:pt idx="1331">
                  <c:v>8</c:v>
                </c:pt>
                <c:pt idx="1332">
                  <c:v>5.3</c:v>
                </c:pt>
                <c:pt idx="1333">
                  <c:v>4.9000000000000004</c:v>
                </c:pt>
                <c:pt idx="1334">
                  <c:v>6.4</c:v>
                </c:pt>
                <c:pt idx="1335">
                  <c:v>7.4</c:v>
                </c:pt>
                <c:pt idx="1336">
                  <c:v>6.1</c:v>
                </c:pt>
                <c:pt idx="1337">
                  <c:v>6.5</c:v>
                </c:pt>
                <c:pt idx="1338">
                  <c:v>5.7</c:v>
                </c:pt>
                <c:pt idx="1339">
                  <c:v>5.0999999999999996</c:v>
                </c:pt>
                <c:pt idx="1340">
                  <c:v>6.6</c:v>
                </c:pt>
                <c:pt idx="1341">
                  <c:v>6.5</c:v>
                </c:pt>
                <c:pt idx="1342">
                  <c:v>6.9</c:v>
                </c:pt>
                <c:pt idx="1343">
                  <c:v>7.8</c:v>
                </c:pt>
                <c:pt idx="1344">
                  <c:v>6.4</c:v>
                </c:pt>
                <c:pt idx="1345">
                  <c:v>7.6</c:v>
                </c:pt>
                <c:pt idx="1346">
                  <c:v>5.6</c:v>
                </c:pt>
                <c:pt idx="1347">
                  <c:v>6.2</c:v>
                </c:pt>
                <c:pt idx="1348">
                  <c:v>4.4000000000000004</c:v>
                </c:pt>
                <c:pt idx="1349">
                  <c:v>5.6</c:v>
                </c:pt>
                <c:pt idx="1350">
                  <c:v>5.5</c:v>
                </c:pt>
                <c:pt idx="1351">
                  <c:v>6.7</c:v>
                </c:pt>
                <c:pt idx="1352">
                  <c:v>6.1</c:v>
                </c:pt>
                <c:pt idx="1353">
                  <c:v>6.2</c:v>
                </c:pt>
                <c:pt idx="1354">
                  <c:v>7.3</c:v>
                </c:pt>
                <c:pt idx="1355">
                  <c:v>6.6</c:v>
                </c:pt>
                <c:pt idx="1356">
                  <c:v>8.1999999999999993</c:v>
                </c:pt>
                <c:pt idx="1357">
                  <c:v>6.4</c:v>
                </c:pt>
                <c:pt idx="1358">
                  <c:v>6.4</c:v>
                </c:pt>
                <c:pt idx="1359">
                  <c:v>5.2</c:v>
                </c:pt>
                <c:pt idx="1360">
                  <c:v>6.5</c:v>
                </c:pt>
                <c:pt idx="1361">
                  <c:v>7.1</c:v>
                </c:pt>
                <c:pt idx="1362">
                  <c:v>4.8</c:v>
                </c:pt>
                <c:pt idx="1363">
                  <c:v>7.3</c:v>
                </c:pt>
                <c:pt idx="1364">
                  <c:v>5.2</c:v>
                </c:pt>
                <c:pt idx="1365">
                  <c:v>7.7</c:v>
                </c:pt>
                <c:pt idx="1366">
                  <c:v>7.6</c:v>
                </c:pt>
                <c:pt idx="1367">
                  <c:v>5.7</c:v>
                </c:pt>
                <c:pt idx="1368">
                  <c:v>7</c:v>
                </c:pt>
                <c:pt idx="1369">
                  <c:v>6</c:v>
                </c:pt>
                <c:pt idx="1370">
                  <c:v>8.1</c:v>
                </c:pt>
                <c:pt idx="1371">
                  <c:v>8</c:v>
                </c:pt>
                <c:pt idx="1372">
                  <c:v>5.6</c:v>
                </c:pt>
                <c:pt idx="1373">
                  <c:v>6.1</c:v>
                </c:pt>
                <c:pt idx="1374">
                  <c:v>6.9</c:v>
                </c:pt>
                <c:pt idx="1375">
                  <c:v>5.2</c:v>
                </c:pt>
                <c:pt idx="1376">
                  <c:v>7</c:v>
                </c:pt>
                <c:pt idx="1377">
                  <c:v>6.3</c:v>
                </c:pt>
                <c:pt idx="1378">
                  <c:v>7</c:v>
                </c:pt>
                <c:pt idx="1379">
                  <c:v>5.3</c:v>
                </c:pt>
                <c:pt idx="1380">
                  <c:v>6.9</c:v>
                </c:pt>
                <c:pt idx="1381">
                  <c:v>6.2</c:v>
                </c:pt>
                <c:pt idx="1382">
                  <c:v>6.4</c:v>
                </c:pt>
                <c:pt idx="1383">
                  <c:v>6.4</c:v>
                </c:pt>
                <c:pt idx="1384">
                  <c:v>5.7</c:v>
                </c:pt>
                <c:pt idx="1385">
                  <c:v>6.1</c:v>
                </c:pt>
                <c:pt idx="1386">
                  <c:v>5.4</c:v>
                </c:pt>
                <c:pt idx="1387">
                  <c:v>6.7</c:v>
                </c:pt>
                <c:pt idx="1388">
                  <c:v>6.8</c:v>
                </c:pt>
                <c:pt idx="1389">
                  <c:v>6</c:v>
                </c:pt>
                <c:pt idx="1390">
                  <c:v>7.8</c:v>
                </c:pt>
                <c:pt idx="1391">
                  <c:v>5.3</c:v>
                </c:pt>
                <c:pt idx="1392">
                  <c:v>4.5</c:v>
                </c:pt>
                <c:pt idx="1393">
                  <c:v>5.4</c:v>
                </c:pt>
                <c:pt idx="1394">
                  <c:v>7.8</c:v>
                </c:pt>
                <c:pt idx="1395">
                  <c:v>7.2</c:v>
                </c:pt>
                <c:pt idx="1396">
                  <c:v>6.6</c:v>
                </c:pt>
                <c:pt idx="1397">
                  <c:v>7.6</c:v>
                </c:pt>
                <c:pt idx="1398">
                  <c:v>5.9</c:v>
                </c:pt>
                <c:pt idx="1399">
                  <c:v>6.7</c:v>
                </c:pt>
                <c:pt idx="1400">
                  <c:v>7.7</c:v>
                </c:pt>
                <c:pt idx="1401">
                  <c:v>5.8</c:v>
                </c:pt>
                <c:pt idx="1402">
                  <c:v>5.4</c:v>
                </c:pt>
                <c:pt idx="1403">
                  <c:v>6.9</c:v>
                </c:pt>
                <c:pt idx="1404">
                  <c:v>7.7</c:v>
                </c:pt>
                <c:pt idx="1405">
                  <c:v>6.8</c:v>
                </c:pt>
                <c:pt idx="1406">
                  <c:v>6.4</c:v>
                </c:pt>
                <c:pt idx="1407">
                  <c:v>5.7</c:v>
                </c:pt>
                <c:pt idx="1408">
                  <c:v>7.3</c:v>
                </c:pt>
                <c:pt idx="1409">
                  <c:v>6.8</c:v>
                </c:pt>
                <c:pt idx="1410">
                  <c:v>6.3</c:v>
                </c:pt>
                <c:pt idx="1411">
                  <c:v>5.9</c:v>
                </c:pt>
                <c:pt idx="1412">
                  <c:v>7.4</c:v>
                </c:pt>
                <c:pt idx="1413">
                  <c:v>8.3000000000000007</c:v>
                </c:pt>
                <c:pt idx="1414">
                  <c:v>6.2</c:v>
                </c:pt>
                <c:pt idx="1415">
                  <c:v>6.3</c:v>
                </c:pt>
                <c:pt idx="1416">
                  <c:v>5.8</c:v>
                </c:pt>
                <c:pt idx="1417">
                  <c:v>7.5</c:v>
                </c:pt>
                <c:pt idx="1418">
                  <c:v>6.3</c:v>
                </c:pt>
                <c:pt idx="1419">
                  <c:v>6.4</c:v>
                </c:pt>
                <c:pt idx="1420">
                  <c:v>7.2</c:v>
                </c:pt>
                <c:pt idx="1421">
                  <c:v>6.3</c:v>
                </c:pt>
                <c:pt idx="1422">
                  <c:v>6.9</c:v>
                </c:pt>
                <c:pt idx="1423">
                  <c:v>6.6</c:v>
                </c:pt>
                <c:pt idx="1424">
                  <c:v>6</c:v>
                </c:pt>
                <c:pt idx="1425">
                  <c:v>7.5</c:v>
                </c:pt>
                <c:pt idx="1426">
                  <c:v>7.7</c:v>
                </c:pt>
                <c:pt idx="1427">
                  <c:v>6.2</c:v>
                </c:pt>
                <c:pt idx="1428">
                  <c:v>5.4</c:v>
                </c:pt>
                <c:pt idx="1429">
                  <c:v>6.6</c:v>
                </c:pt>
                <c:pt idx="1430">
                  <c:v>5.3</c:v>
                </c:pt>
                <c:pt idx="1431">
                  <c:v>5.6</c:v>
                </c:pt>
                <c:pt idx="1432">
                  <c:v>5.9</c:v>
                </c:pt>
                <c:pt idx="1433">
                  <c:v>7.8</c:v>
                </c:pt>
                <c:pt idx="1434">
                  <c:v>6.7</c:v>
                </c:pt>
                <c:pt idx="1435">
                  <c:v>7.4</c:v>
                </c:pt>
                <c:pt idx="1436">
                  <c:v>6.2</c:v>
                </c:pt>
                <c:pt idx="1437">
                  <c:v>5.4</c:v>
                </c:pt>
                <c:pt idx="1438">
                  <c:v>6.7</c:v>
                </c:pt>
                <c:pt idx="1439">
                  <c:v>5.3</c:v>
                </c:pt>
                <c:pt idx="1440">
                  <c:v>5.9</c:v>
                </c:pt>
                <c:pt idx="1441">
                  <c:v>7</c:v>
                </c:pt>
                <c:pt idx="1442">
                  <c:v>4.8</c:v>
                </c:pt>
                <c:pt idx="1443">
                  <c:v>7.3</c:v>
                </c:pt>
                <c:pt idx="1444">
                  <c:v>3.8</c:v>
                </c:pt>
                <c:pt idx="1445">
                  <c:v>8.5</c:v>
                </c:pt>
                <c:pt idx="1446">
                  <c:v>6.8</c:v>
                </c:pt>
                <c:pt idx="1447">
                  <c:v>6.8</c:v>
                </c:pt>
                <c:pt idx="1448">
                  <c:v>5.3</c:v>
                </c:pt>
                <c:pt idx="1449">
                  <c:v>7.3</c:v>
                </c:pt>
                <c:pt idx="1450">
                  <c:v>6.6</c:v>
                </c:pt>
                <c:pt idx="1451">
                  <c:v>6.2</c:v>
                </c:pt>
                <c:pt idx="1452">
                  <c:v>5.2</c:v>
                </c:pt>
                <c:pt idx="1453">
                  <c:v>6.2</c:v>
                </c:pt>
                <c:pt idx="1454">
                  <c:v>6.2</c:v>
                </c:pt>
                <c:pt idx="1455">
                  <c:v>6.6</c:v>
                </c:pt>
                <c:pt idx="1456">
                  <c:v>6.4</c:v>
                </c:pt>
                <c:pt idx="1457">
                  <c:v>6.2</c:v>
                </c:pt>
                <c:pt idx="1458">
                  <c:v>5.0999999999999996</c:v>
                </c:pt>
                <c:pt idx="1459">
                  <c:v>6.6</c:v>
                </c:pt>
                <c:pt idx="1460">
                  <c:v>6.1</c:v>
                </c:pt>
                <c:pt idx="1461">
                  <c:v>6.1</c:v>
                </c:pt>
                <c:pt idx="1462">
                  <c:v>6.6</c:v>
                </c:pt>
                <c:pt idx="1463">
                  <c:v>5.9</c:v>
                </c:pt>
                <c:pt idx="1464">
                  <c:v>6.3</c:v>
                </c:pt>
                <c:pt idx="1465">
                  <c:v>7.1</c:v>
                </c:pt>
                <c:pt idx="1466">
                  <c:v>5</c:v>
                </c:pt>
                <c:pt idx="1467">
                  <c:v>5.6</c:v>
                </c:pt>
                <c:pt idx="1468">
                  <c:v>7.4</c:v>
                </c:pt>
                <c:pt idx="1469">
                  <c:v>4.5</c:v>
                </c:pt>
                <c:pt idx="1470">
                  <c:v>6.2</c:v>
                </c:pt>
                <c:pt idx="1471">
                  <c:v>5</c:v>
                </c:pt>
                <c:pt idx="1472">
                  <c:v>6.5</c:v>
                </c:pt>
                <c:pt idx="1473">
                  <c:v>5.0999999999999996</c:v>
                </c:pt>
                <c:pt idx="1474">
                  <c:v>6.5</c:v>
                </c:pt>
                <c:pt idx="1475">
                  <c:v>6.2</c:v>
                </c:pt>
                <c:pt idx="1476">
                  <c:v>6.3</c:v>
                </c:pt>
                <c:pt idx="1477">
                  <c:v>3.8</c:v>
                </c:pt>
                <c:pt idx="1478">
                  <c:v>5.2</c:v>
                </c:pt>
                <c:pt idx="1479">
                  <c:v>6</c:v>
                </c:pt>
                <c:pt idx="1480">
                  <c:v>6.2</c:v>
                </c:pt>
                <c:pt idx="1481">
                  <c:v>5.7</c:v>
                </c:pt>
                <c:pt idx="1482">
                  <c:v>6.7</c:v>
                </c:pt>
                <c:pt idx="1483">
                  <c:v>6.8</c:v>
                </c:pt>
                <c:pt idx="1484">
                  <c:v>6</c:v>
                </c:pt>
                <c:pt idx="1485">
                  <c:v>7.3</c:v>
                </c:pt>
                <c:pt idx="1486">
                  <c:v>5.5</c:v>
                </c:pt>
                <c:pt idx="1487">
                  <c:v>6.7</c:v>
                </c:pt>
                <c:pt idx="1488">
                  <c:v>4.8</c:v>
                </c:pt>
                <c:pt idx="1489">
                  <c:v>5.7</c:v>
                </c:pt>
                <c:pt idx="1490">
                  <c:v>5.0999999999999996</c:v>
                </c:pt>
                <c:pt idx="1491">
                  <c:v>6</c:v>
                </c:pt>
                <c:pt idx="1492">
                  <c:v>4.2</c:v>
                </c:pt>
                <c:pt idx="1493">
                  <c:v>7.4</c:v>
                </c:pt>
                <c:pt idx="1494">
                  <c:v>4.5999999999999996</c:v>
                </c:pt>
                <c:pt idx="1495">
                  <c:v>6.9</c:v>
                </c:pt>
                <c:pt idx="1496">
                  <c:v>8.6</c:v>
                </c:pt>
                <c:pt idx="1497">
                  <c:v>6.9</c:v>
                </c:pt>
                <c:pt idx="1498">
                  <c:v>8</c:v>
                </c:pt>
                <c:pt idx="1499">
                  <c:v>6.4</c:v>
                </c:pt>
                <c:pt idx="1500">
                  <c:v>6.3</c:v>
                </c:pt>
                <c:pt idx="1501">
                  <c:v>8.4</c:v>
                </c:pt>
                <c:pt idx="1502">
                  <c:v>7.1</c:v>
                </c:pt>
                <c:pt idx="1503">
                  <c:v>6.8</c:v>
                </c:pt>
                <c:pt idx="1504">
                  <c:v>7.5</c:v>
                </c:pt>
                <c:pt idx="1505">
                  <c:v>4.5</c:v>
                </c:pt>
                <c:pt idx="1506">
                  <c:v>5.7</c:v>
                </c:pt>
                <c:pt idx="1507">
                  <c:v>6.8</c:v>
                </c:pt>
                <c:pt idx="1508">
                  <c:v>5.4</c:v>
                </c:pt>
                <c:pt idx="1509">
                  <c:v>7.2</c:v>
                </c:pt>
                <c:pt idx="1510">
                  <c:v>7.3</c:v>
                </c:pt>
                <c:pt idx="1511">
                  <c:v>5.2</c:v>
                </c:pt>
                <c:pt idx="1512">
                  <c:v>5.5</c:v>
                </c:pt>
                <c:pt idx="1513">
                  <c:v>7.7</c:v>
                </c:pt>
                <c:pt idx="1514">
                  <c:v>7.1</c:v>
                </c:pt>
                <c:pt idx="1515">
                  <c:v>5.3</c:v>
                </c:pt>
                <c:pt idx="1516">
                  <c:v>5.6</c:v>
                </c:pt>
                <c:pt idx="1517">
                  <c:v>5.7</c:v>
                </c:pt>
                <c:pt idx="1518">
                  <c:v>7.1</c:v>
                </c:pt>
                <c:pt idx="1519">
                  <c:v>7.5</c:v>
                </c:pt>
                <c:pt idx="1520">
                  <c:v>7.6</c:v>
                </c:pt>
                <c:pt idx="1521">
                  <c:v>5.5</c:v>
                </c:pt>
                <c:pt idx="1522">
                  <c:v>5.0999999999999996</c:v>
                </c:pt>
                <c:pt idx="1523">
                  <c:v>6.3</c:v>
                </c:pt>
                <c:pt idx="1524">
                  <c:v>4.9000000000000004</c:v>
                </c:pt>
                <c:pt idx="1525">
                  <c:v>6.5</c:v>
                </c:pt>
                <c:pt idx="1526">
                  <c:v>5.6</c:v>
                </c:pt>
                <c:pt idx="1527">
                  <c:v>5.3</c:v>
                </c:pt>
                <c:pt idx="1528">
                  <c:v>6.5</c:v>
                </c:pt>
                <c:pt idx="1529">
                  <c:v>6.8</c:v>
                </c:pt>
                <c:pt idx="1530">
                  <c:v>6.5</c:v>
                </c:pt>
                <c:pt idx="1531">
                  <c:v>6</c:v>
                </c:pt>
                <c:pt idx="1532">
                  <c:v>8.4</c:v>
                </c:pt>
                <c:pt idx="1533">
                  <c:v>6</c:v>
                </c:pt>
                <c:pt idx="1534">
                  <c:v>7.6</c:v>
                </c:pt>
                <c:pt idx="1535">
                  <c:v>5.6</c:v>
                </c:pt>
                <c:pt idx="1536">
                  <c:v>6.9</c:v>
                </c:pt>
                <c:pt idx="1537">
                  <c:v>6.4</c:v>
                </c:pt>
                <c:pt idx="1538">
                  <c:v>5.0999999999999996</c:v>
                </c:pt>
                <c:pt idx="1539">
                  <c:v>7</c:v>
                </c:pt>
                <c:pt idx="1540">
                  <c:v>5.7</c:v>
                </c:pt>
                <c:pt idx="1541">
                  <c:v>6.8</c:v>
                </c:pt>
                <c:pt idx="1542">
                  <c:v>6.7</c:v>
                </c:pt>
                <c:pt idx="1543">
                  <c:v>6.2</c:v>
                </c:pt>
                <c:pt idx="1544">
                  <c:v>7.2</c:v>
                </c:pt>
                <c:pt idx="1545">
                  <c:v>6.2</c:v>
                </c:pt>
                <c:pt idx="1546">
                  <c:v>5.6</c:v>
                </c:pt>
                <c:pt idx="1547">
                  <c:v>4.4000000000000004</c:v>
                </c:pt>
                <c:pt idx="1548">
                  <c:v>7.5</c:v>
                </c:pt>
                <c:pt idx="1549">
                  <c:v>7.1</c:v>
                </c:pt>
                <c:pt idx="1550">
                  <c:v>6.4</c:v>
                </c:pt>
                <c:pt idx="1551">
                  <c:v>7.1</c:v>
                </c:pt>
                <c:pt idx="1552">
                  <c:v>5.9</c:v>
                </c:pt>
                <c:pt idx="1553">
                  <c:v>6.9</c:v>
                </c:pt>
                <c:pt idx="1554">
                  <c:v>7.5</c:v>
                </c:pt>
                <c:pt idx="1555">
                  <c:v>6.3</c:v>
                </c:pt>
                <c:pt idx="1556">
                  <c:v>6.4</c:v>
                </c:pt>
                <c:pt idx="1557">
                  <c:v>5.9</c:v>
                </c:pt>
                <c:pt idx="1558">
                  <c:v>6.8</c:v>
                </c:pt>
                <c:pt idx="1559">
                  <c:v>6.3</c:v>
                </c:pt>
                <c:pt idx="1560">
                  <c:v>3.6</c:v>
                </c:pt>
                <c:pt idx="1561">
                  <c:v>5.3</c:v>
                </c:pt>
                <c:pt idx="1562">
                  <c:v>5.9</c:v>
                </c:pt>
                <c:pt idx="1563">
                  <c:v>6.9</c:v>
                </c:pt>
                <c:pt idx="1564">
                  <c:v>6.9</c:v>
                </c:pt>
                <c:pt idx="1565">
                  <c:v>6.1</c:v>
                </c:pt>
                <c:pt idx="1566">
                  <c:v>5.7</c:v>
                </c:pt>
                <c:pt idx="1567">
                  <c:v>8.5</c:v>
                </c:pt>
                <c:pt idx="1568">
                  <c:v>6.3</c:v>
                </c:pt>
                <c:pt idx="1569">
                  <c:v>7.3</c:v>
                </c:pt>
                <c:pt idx="1570">
                  <c:v>6.3</c:v>
                </c:pt>
                <c:pt idx="1571">
                  <c:v>7.2</c:v>
                </c:pt>
                <c:pt idx="1572">
                  <c:v>7.3</c:v>
                </c:pt>
                <c:pt idx="1573">
                  <c:v>6.3</c:v>
                </c:pt>
                <c:pt idx="1574">
                  <c:v>8.1</c:v>
                </c:pt>
                <c:pt idx="1575">
                  <c:v>6.9</c:v>
                </c:pt>
                <c:pt idx="1576">
                  <c:v>6.3</c:v>
                </c:pt>
                <c:pt idx="1577">
                  <c:v>7.3</c:v>
                </c:pt>
                <c:pt idx="1578">
                  <c:v>5.5</c:v>
                </c:pt>
                <c:pt idx="1579">
                  <c:v>6.1</c:v>
                </c:pt>
                <c:pt idx="1580">
                  <c:v>6.9</c:v>
                </c:pt>
                <c:pt idx="1581">
                  <c:v>7.2</c:v>
                </c:pt>
                <c:pt idx="1582">
                  <c:v>6.4</c:v>
                </c:pt>
                <c:pt idx="1583">
                  <c:v>6.4</c:v>
                </c:pt>
                <c:pt idx="1584">
                  <c:v>8.3000000000000007</c:v>
                </c:pt>
                <c:pt idx="1585">
                  <c:v>7.2</c:v>
                </c:pt>
                <c:pt idx="1586">
                  <c:v>6.8</c:v>
                </c:pt>
                <c:pt idx="1587">
                  <c:v>6.5</c:v>
                </c:pt>
                <c:pt idx="1588">
                  <c:v>7.8</c:v>
                </c:pt>
                <c:pt idx="1589">
                  <c:v>7.6</c:v>
                </c:pt>
                <c:pt idx="1590">
                  <c:v>7.2</c:v>
                </c:pt>
                <c:pt idx="1591">
                  <c:v>6.7</c:v>
                </c:pt>
                <c:pt idx="1592">
                  <c:v>6.8</c:v>
                </c:pt>
                <c:pt idx="1593">
                  <c:v>6.3</c:v>
                </c:pt>
                <c:pt idx="1594">
                  <c:v>6.2</c:v>
                </c:pt>
                <c:pt idx="1595">
                  <c:v>6.2</c:v>
                </c:pt>
                <c:pt idx="1596">
                  <c:v>8.6</c:v>
                </c:pt>
                <c:pt idx="1597">
                  <c:v>8</c:v>
                </c:pt>
                <c:pt idx="1598">
                  <c:v>7</c:v>
                </c:pt>
                <c:pt idx="1599">
                  <c:v>8</c:v>
                </c:pt>
                <c:pt idx="1600">
                  <c:v>8.1</c:v>
                </c:pt>
                <c:pt idx="1601">
                  <c:v>6.7</c:v>
                </c:pt>
                <c:pt idx="1602">
                  <c:v>7.9</c:v>
                </c:pt>
                <c:pt idx="1603">
                  <c:v>6.1</c:v>
                </c:pt>
                <c:pt idx="1604">
                  <c:v>4.2</c:v>
                </c:pt>
                <c:pt idx="1605">
                  <c:v>6.1</c:v>
                </c:pt>
                <c:pt idx="1606">
                  <c:v>6.6</c:v>
                </c:pt>
                <c:pt idx="1607">
                  <c:v>7.5</c:v>
                </c:pt>
                <c:pt idx="1608">
                  <c:v>7.4</c:v>
                </c:pt>
                <c:pt idx="1609">
                  <c:v>7.2</c:v>
                </c:pt>
                <c:pt idx="1610">
                  <c:v>6.9</c:v>
                </c:pt>
                <c:pt idx="1611">
                  <c:v>7.4</c:v>
                </c:pt>
                <c:pt idx="1612">
                  <c:v>5.4</c:v>
                </c:pt>
                <c:pt idx="1613">
                  <c:v>6.8</c:v>
                </c:pt>
                <c:pt idx="1614">
                  <c:v>6.3</c:v>
                </c:pt>
                <c:pt idx="1615">
                  <c:v>7.2</c:v>
                </c:pt>
                <c:pt idx="1616">
                  <c:v>8.6999999999999993</c:v>
                </c:pt>
                <c:pt idx="1617">
                  <c:v>6.9</c:v>
                </c:pt>
                <c:pt idx="1618">
                  <c:v>6</c:v>
                </c:pt>
                <c:pt idx="1619">
                  <c:v>5.9</c:v>
                </c:pt>
                <c:pt idx="1620">
                  <c:v>5.4</c:v>
                </c:pt>
                <c:pt idx="1621">
                  <c:v>5.9</c:v>
                </c:pt>
                <c:pt idx="1622">
                  <c:v>6.1</c:v>
                </c:pt>
                <c:pt idx="1623">
                  <c:v>7.7</c:v>
                </c:pt>
                <c:pt idx="1624">
                  <c:v>5.8</c:v>
                </c:pt>
                <c:pt idx="1625">
                  <c:v>7.6</c:v>
                </c:pt>
                <c:pt idx="1626">
                  <c:v>6.1</c:v>
                </c:pt>
                <c:pt idx="1627">
                  <c:v>5.4</c:v>
                </c:pt>
                <c:pt idx="1628">
                  <c:v>5.0999999999999996</c:v>
                </c:pt>
                <c:pt idx="1629">
                  <c:v>6.4</c:v>
                </c:pt>
                <c:pt idx="1630">
                  <c:v>6.3</c:v>
                </c:pt>
                <c:pt idx="1631">
                  <c:v>7.5</c:v>
                </c:pt>
                <c:pt idx="1632">
                  <c:v>7.1</c:v>
                </c:pt>
                <c:pt idx="1633">
                  <c:v>5.2</c:v>
                </c:pt>
                <c:pt idx="1634">
                  <c:v>7.8</c:v>
                </c:pt>
                <c:pt idx="1635">
                  <c:v>6.5</c:v>
                </c:pt>
                <c:pt idx="1636">
                  <c:v>6.6</c:v>
                </c:pt>
                <c:pt idx="1637">
                  <c:v>5.0999999999999996</c:v>
                </c:pt>
                <c:pt idx="1638">
                  <c:v>7.4</c:v>
                </c:pt>
                <c:pt idx="1639">
                  <c:v>7.2</c:v>
                </c:pt>
                <c:pt idx="1640">
                  <c:v>7.6</c:v>
                </c:pt>
                <c:pt idx="1641">
                  <c:v>7.5</c:v>
                </c:pt>
                <c:pt idx="1642">
                  <c:v>6.6</c:v>
                </c:pt>
                <c:pt idx="1643">
                  <c:v>7.2</c:v>
                </c:pt>
                <c:pt idx="1644">
                  <c:v>7.6</c:v>
                </c:pt>
                <c:pt idx="1645">
                  <c:v>6.2</c:v>
                </c:pt>
                <c:pt idx="1646">
                  <c:v>5.6</c:v>
                </c:pt>
                <c:pt idx="1647">
                  <c:v>7.6</c:v>
                </c:pt>
                <c:pt idx="1648">
                  <c:v>6.6</c:v>
                </c:pt>
                <c:pt idx="1649">
                  <c:v>7</c:v>
                </c:pt>
                <c:pt idx="1650">
                  <c:v>2.7</c:v>
                </c:pt>
                <c:pt idx="1651">
                  <c:v>7.6</c:v>
                </c:pt>
                <c:pt idx="1652">
                  <c:v>6.6</c:v>
                </c:pt>
                <c:pt idx="1653">
                  <c:v>6.9</c:v>
                </c:pt>
                <c:pt idx="1654">
                  <c:v>6.8</c:v>
                </c:pt>
                <c:pt idx="1655">
                  <c:v>7.5</c:v>
                </c:pt>
                <c:pt idx="1656">
                  <c:v>3.7</c:v>
                </c:pt>
                <c:pt idx="1657">
                  <c:v>6.1</c:v>
                </c:pt>
                <c:pt idx="1658">
                  <c:v>5.9</c:v>
                </c:pt>
                <c:pt idx="1659">
                  <c:v>6.7</c:v>
                </c:pt>
                <c:pt idx="1660">
                  <c:v>8.5</c:v>
                </c:pt>
                <c:pt idx="1661">
                  <c:v>6.9</c:v>
                </c:pt>
                <c:pt idx="1662">
                  <c:v>5.5</c:v>
                </c:pt>
                <c:pt idx="1663">
                  <c:v>7.1</c:v>
                </c:pt>
                <c:pt idx="1664">
                  <c:v>7.1</c:v>
                </c:pt>
                <c:pt idx="1665">
                  <c:v>5.9</c:v>
                </c:pt>
                <c:pt idx="1666">
                  <c:v>7.3</c:v>
                </c:pt>
                <c:pt idx="1667">
                  <c:v>3.4</c:v>
                </c:pt>
                <c:pt idx="1668">
                  <c:v>6.8</c:v>
                </c:pt>
                <c:pt idx="1669">
                  <c:v>6.9</c:v>
                </c:pt>
                <c:pt idx="1670">
                  <c:v>7</c:v>
                </c:pt>
                <c:pt idx="1671">
                  <c:v>5.5</c:v>
                </c:pt>
                <c:pt idx="1672">
                  <c:v>5.0999999999999996</c:v>
                </c:pt>
                <c:pt idx="1673">
                  <c:v>6.2</c:v>
                </c:pt>
                <c:pt idx="1674">
                  <c:v>5.9</c:v>
                </c:pt>
                <c:pt idx="1675">
                  <c:v>5.2</c:v>
                </c:pt>
                <c:pt idx="1676">
                  <c:v>6.2</c:v>
                </c:pt>
                <c:pt idx="1677">
                  <c:v>5.5</c:v>
                </c:pt>
                <c:pt idx="1678">
                  <c:v>7.4</c:v>
                </c:pt>
                <c:pt idx="1679">
                  <c:v>4.4000000000000004</c:v>
                </c:pt>
                <c:pt idx="1680">
                  <c:v>6.3</c:v>
                </c:pt>
                <c:pt idx="1681">
                  <c:v>6.1</c:v>
                </c:pt>
                <c:pt idx="1682">
                  <c:v>5.3</c:v>
                </c:pt>
                <c:pt idx="1683">
                  <c:v>5.4</c:v>
                </c:pt>
                <c:pt idx="1684">
                  <c:v>6.7</c:v>
                </c:pt>
                <c:pt idx="1685">
                  <c:v>5.9</c:v>
                </c:pt>
                <c:pt idx="1686">
                  <c:v>7.3</c:v>
                </c:pt>
                <c:pt idx="1687">
                  <c:v>5.5</c:v>
                </c:pt>
                <c:pt idx="1688">
                  <c:v>5.8</c:v>
                </c:pt>
                <c:pt idx="1689">
                  <c:v>4.5999999999999996</c:v>
                </c:pt>
                <c:pt idx="1690">
                  <c:v>6.7</c:v>
                </c:pt>
                <c:pt idx="1691">
                  <c:v>5.0999999999999996</c:v>
                </c:pt>
                <c:pt idx="1692">
                  <c:v>5.6</c:v>
                </c:pt>
                <c:pt idx="1693">
                  <c:v>7</c:v>
                </c:pt>
                <c:pt idx="1694">
                  <c:v>6.4</c:v>
                </c:pt>
                <c:pt idx="1695">
                  <c:v>6.7</c:v>
                </c:pt>
                <c:pt idx="1696">
                  <c:v>4.0999999999999996</c:v>
                </c:pt>
                <c:pt idx="1697">
                  <c:v>5.5</c:v>
                </c:pt>
                <c:pt idx="1698">
                  <c:v>2.7</c:v>
                </c:pt>
                <c:pt idx="1699">
                  <c:v>6.4</c:v>
                </c:pt>
                <c:pt idx="1700">
                  <c:v>4.8</c:v>
                </c:pt>
                <c:pt idx="1701">
                  <c:v>6.1</c:v>
                </c:pt>
                <c:pt idx="1702">
                  <c:v>4.8</c:v>
                </c:pt>
                <c:pt idx="1703">
                  <c:v>7</c:v>
                </c:pt>
                <c:pt idx="1704">
                  <c:v>6.8</c:v>
                </c:pt>
                <c:pt idx="1705">
                  <c:v>7.3</c:v>
                </c:pt>
                <c:pt idx="1706">
                  <c:v>8.1999999999999993</c:v>
                </c:pt>
                <c:pt idx="1707">
                  <c:v>5.6</c:v>
                </c:pt>
                <c:pt idx="1708">
                  <c:v>6.1</c:v>
                </c:pt>
                <c:pt idx="1709">
                  <c:v>7.9</c:v>
                </c:pt>
                <c:pt idx="1710">
                  <c:v>8.4</c:v>
                </c:pt>
                <c:pt idx="1711">
                  <c:v>6.5</c:v>
                </c:pt>
                <c:pt idx="1712">
                  <c:v>7.1</c:v>
                </c:pt>
                <c:pt idx="1713">
                  <c:v>6.6</c:v>
                </c:pt>
                <c:pt idx="1714">
                  <c:v>4</c:v>
                </c:pt>
                <c:pt idx="1715">
                  <c:v>7</c:v>
                </c:pt>
                <c:pt idx="1716">
                  <c:v>5.6</c:v>
                </c:pt>
                <c:pt idx="1717">
                  <c:v>4.8</c:v>
                </c:pt>
                <c:pt idx="1718">
                  <c:v>7.5</c:v>
                </c:pt>
                <c:pt idx="1719">
                  <c:v>6</c:v>
                </c:pt>
                <c:pt idx="1720">
                  <c:v>7.2</c:v>
                </c:pt>
                <c:pt idx="1721">
                  <c:v>5.6</c:v>
                </c:pt>
                <c:pt idx="1722">
                  <c:v>6.8</c:v>
                </c:pt>
                <c:pt idx="1723">
                  <c:v>4.9000000000000004</c:v>
                </c:pt>
                <c:pt idx="1724">
                  <c:v>7.1</c:v>
                </c:pt>
                <c:pt idx="1725">
                  <c:v>2</c:v>
                </c:pt>
                <c:pt idx="1726">
                  <c:v>5.7</c:v>
                </c:pt>
                <c:pt idx="1727">
                  <c:v>4.0999999999999996</c:v>
                </c:pt>
                <c:pt idx="1728">
                  <c:v>6.7</c:v>
                </c:pt>
                <c:pt idx="1729">
                  <c:v>7.5</c:v>
                </c:pt>
                <c:pt idx="1730">
                  <c:v>6.5</c:v>
                </c:pt>
                <c:pt idx="1731">
                  <c:v>7.9</c:v>
                </c:pt>
                <c:pt idx="1732">
                  <c:v>7.6</c:v>
                </c:pt>
                <c:pt idx="1733">
                  <c:v>6.4</c:v>
                </c:pt>
                <c:pt idx="1734">
                  <c:v>5.8</c:v>
                </c:pt>
                <c:pt idx="1735">
                  <c:v>7.7</c:v>
                </c:pt>
                <c:pt idx="1736">
                  <c:v>7.1</c:v>
                </c:pt>
                <c:pt idx="1737">
                  <c:v>5.3</c:v>
                </c:pt>
                <c:pt idx="1738">
                  <c:v>5.3</c:v>
                </c:pt>
                <c:pt idx="1739">
                  <c:v>7.5</c:v>
                </c:pt>
                <c:pt idx="1740">
                  <c:v>6.9</c:v>
                </c:pt>
                <c:pt idx="1741">
                  <c:v>4.9000000000000004</c:v>
                </c:pt>
                <c:pt idx="1742">
                  <c:v>7.1</c:v>
                </c:pt>
                <c:pt idx="1743">
                  <c:v>8</c:v>
                </c:pt>
                <c:pt idx="1744">
                  <c:v>7.9</c:v>
                </c:pt>
                <c:pt idx="1745">
                  <c:v>7.6</c:v>
                </c:pt>
                <c:pt idx="1746">
                  <c:v>5.9</c:v>
                </c:pt>
                <c:pt idx="1747">
                  <c:v>6.3</c:v>
                </c:pt>
                <c:pt idx="1748">
                  <c:v>7.1</c:v>
                </c:pt>
                <c:pt idx="1749">
                  <c:v>6.4</c:v>
                </c:pt>
                <c:pt idx="1750">
                  <c:v>8.1999999999999993</c:v>
                </c:pt>
                <c:pt idx="1751">
                  <c:v>6.9</c:v>
                </c:pt>
                <c:pt idx="1752">
                  <c:v>7.8</c:v>
                </c:pt>
                <c:pt idx="1753">
                  <c:v>6.7</c:v>
                </c:pt>
                <c:pt idx="1754">
                  <c:v>7.5</c:v>
                </c:pt>
                <c:pt idx="1755">
                  <c:v>7.4</c:v>
                </c:pt>
                <c:pt idx="1756">
                  <c:v>5.2</c:v>
                </c:pt>
                <c:pt idx="1757">
                  <c:v>6.5</c:v>
                </c:pt>
                <c:pt idx="1758">
                  <c:v>7.6</c:v>
                </c:pt>
                <c:pt idx="1759">
                  <c:v>7.3</c:v>
                </c:pt>
                <c:pt idx="1760">
                  <c:v>6.6</c:v>
                </c:pt>
                <c:pt idx="1761">
                  <c:v>6.8</c:v>
                </c:pt>
                <c:pt idx="1762">
                  <c:v>6.9</c:v>
                </c:pt>
                <c:pt idx="1763">
                  <c:v>5.8</c:v>
                </c:pt>
                <c:pt idx="1764">
                  <c:v>6.6</c:v>
                </c:pt>
                <c:pt idx="1765">
                  <c:v>6.7</c:v>
                </c:pt>
                <c:pt idx="1766">
                  <c:v>6.7</c:v>
                </c:pt>
                <c:pt idx="1767">
                  <c:v>6.3</c:v>
                </c:pt>
                <c:pt idx="1768">
                  <c:v>7.7</c:v>
                </c:pt>
                <c:pt idx="1769">
                  <c:v>6.1</c:v>
                </c:pt>
                <c:pt idx="1770">
                  <c:v>4.9000000000000004</c:v>
                </c:pt>
                <c:pt idx="1771">
                  <c:v>6.2</c:v>
                </c:pt>
                <c:pt idx="1772">
                  <c:v>7.8</c:v>
                </c:pt>
                <c:pt idx="1773">
                  <c:v>8.1999999999999993</c:v>
                </c:pt>
                <c:pt idx="1774">
                  <c:v>6.9</c:v>
                </c:pt>
                <c:pt idx="1775">
                  <c:v>6.2</c:v>
                </c:pt>
                <c:pt idx="1776">
                  <c:v>6.9</c:v>
                </c:pt>
                <c:pt idx="1777">
                  <c:v>4.8</c:v>
                </c:pt>
                <c:pt idx="1778">
                  <c:v>8</c:v>
                </c:pt>
                <c:pt idx="1779">
                  <c:v>5.3</c:v>
                </c:pt>
                <c:pt idx="1780">
                  <c:v>6.7</c:v>
                </c:pt>
                <c:pt idx="1781">
                  <c:v>5.4</c:v>
                </c:pt>
                <c:pt idx="1782">
                  <c:v>5.4</c:v>
                </c:pt>
                <c:pt idx="1783">
                  <c:v>4.9000000000000004</c:v>
                </c:pt>
                <c:pt idx="1784">
                  <c:v>6.1</c:v>
                </c:pt>
                <c:pt idx="1785">
                  <c:v>5.8</c:v>
                </c:pt>
                <c:pt idx="1786">
                  <c:v>7</c:v>
                </c:pt>
                <c:pt idx="1787">
                  <c:v>6.5</c:v>
                </c:pt>
                <c:pt idx="1788">
                  <c:v>6.6</c:v>
                </c:pt>
                <c:pt idx="1789">
                  <c:v>6.1</c:v>
                </c:pt>
                <c:pt idx="1790">
                  <c:v>5.7</c:v>
                </c:pt>
                <c:pt idx="1791">
                  <c:v>6.6</c:v>
                </c:pt>
                <c:pt idx="1792">
                  <c:v>7</c:v>
                </c:pt>
                <c:pt idx="1793">
                  <c:v>7.4</c:v>
                </c:pt>
                <c:pt idx="1794">
                  <c:v>5.3</c:v>
                </c:pt>
                <c:pt idx="1795">
                  <c:v>7.4</c:v>
                </c:pt>
                <c:pt idx="1796">
                  <c:v>7.4</c:v>
                </c:pt>
                <c:pt idx="1797">
                  <c:v>6.8</c:v>
                </c:pt>
                <c:pt idx="1798">
                  <c:v>7.9</c:v>
                </c:pt>
                <c:pt idx="1799">
                  <c:v>7.2</c:v>
                </c:pt>
                <c:pt idx="1800">
                  <c:v>6</c:v>
                </c:pt>
                <c:pt idx="1801">
                  <c:v>7.8</c:v>
                </c:pt>
                <c:pt idx="1802">
                  <c:v>6.6</c:v>
                </c:pt>
                <c:pt idx="1803">
                  <c:v>7.9</c:v>
                </c:pt>
                <c:pt idx="1804">
                  <c:v>6.2</c:v>
                </c:pt>
                <c:pt idx="1805">
                  <c:v>5.7</c:v>
                </c:pt>
                <c:pt idx="1806">
                  <c:v>7.1</c:v>
                </c:pt>
                <c:pt idx="1807">
                  <c:v>5.6</c:v>
                </c:pt>
                <c:pt idx="1808">
                  <c:v>7.8</c:v>
                </c:pt>
                <c:pt idx="1809">
                  <c:v>7.9</c:v>
                </c:pt>
                <c:pt idx="1810">
                  <c:v>6.9</c:v>
                </c:pt>
                <c:pt idx="1811">
                  <c:v>7.4</c:v>
                </c:pt>
                <c:pt idx="1812">
                  <c:v>7.7</c:v>
                </c:pt>
                <c:pt idx="1813">
                  <c:v>6.9</c:v>
                </c:pt>
                <c:pt idx="1814">
                  <c:v>8.6999999999999993</c:v>
                </c:pt>
                <c:pt idx="1815">
                  <c:v>6.7</c:v>
                </c:pt>
                <c:pt idx="1816">
                  <c:v>6</c:v>
                </c:pt>
                <c:pt idx="1817">
                  <c:v>6.2</c:v>
                </c:pt>
                <c:pt idx="1818">
                  <c:v>5.9</c:v>
                </c:pt>
                <c:pt idx="1819">
                  <c:v>6.8</c:v>
                </c:pt>
                <c:pt idx="1820">
                  <c:v>3.6</c:v>
                </c:pt>
                <c:pt idx="1821">
                  <c:v>6.7</c:v>
                </c:pt>
                <c:pt idx="1822">
                  <c:v>6.3</c:v>
                </c:pt>
                <c:pt idx="1823">
                  <c:v>6.4</c:v>
                </c:pt>
                <c:pt idx="1824">
                  <c:v>6.4</c:v>
                </c:pt>
                <c:pt idx="1825">
                  <c:v>5.7</c:v>
                </c:pt>
                <c:pt idx="1826">
                  <c:v>6.2</c:v>
                </c:pt>
                <c:pt idx="1827">
                  <c:v>6.6</c:v>
                </c:pt>
                <c:pt idx="1828">
                  <c:v>5.2</c:v>
                </c:pt>
                <c:pt idx="1829">
                  <c:v>6.1</c:v>
                </c:pt>
                <c:pt idx="1830">
                  <c:v>7.1</c:v>
                </c:pt>
                <c:pt idx="1831">
                  <c:v>7.2</c:v>
                </c:pt>
                <c:pt idx="1832">
                  <c:v>6.5</c:v>
                </c:pt>
                <c:pt idx="1833">
                  <c:v>6</c:v>
                </c:pt>
                <c:pt idx="1834">
                  <c:v>7</c:v>
                </c:pt>
                <c:pt idx="1835">
                  <c:v>7</c:v>
                </c:pt>
                <c:pt idx="1836">
                  <c:v>7.5</c:v>
                </c:pt>
                <c:pt idx="1837">
                  <c:v>6.6</c:v>
                </c:pt>
                <c:pt idx="1838">
                  <c:v>8.8000000000000007</c:v>
                </c:pt>
                <c:pt idx="1839">
                  <c:v>7.4</c:v>
                </c:pt>
                <c:pt idx="1840">
                  <c:v>6.5</c:v>
                </c:pt>
                <c:pt idx="1841">
                  <c:v>6.2</c:v>
                </c:pt>
                <c:pt idx="1842">
                  <c:v>7.8</c:v>
                </c:pt>
                <c:pt idx="1843">
                  <c:v>5.2</c:v>
                </c:pt>
                <c:pt idx="1844">
                  <c:v>6.5</c:v>
                </c:pt>
                <c:pt idx="1845">
                  <c:v>6.5</c:v>
                </c:pt>
                <c:pt idx="1846">
                  <c:v>5.2</c:v>
                </c:pt>
                <c:pt idx="1847">
                  <c:v>7.2</c:v>
                </c:pt>
                <c:pt idx="1848">
                  <c:v>7.1</c:v>
                </c:pt>
                <c:pt idx="1849">
                  <c:v>4.5</c:v>
                </c:pt>
                <c:pt idx="1850">
                  <c:v>5.7</c:v>
                </c:pt>
                <c:pt idx="1851">
                  <c:v>6</c:v>
                </c:pt>
                <c:pt idx="1852">
                  <c:v>6.4</c:v>
                </c:pt>
                <c:pt idx="1853">
                  <c:v>5.2</c:v>
                </c:pt>
                <c:pt idx="1854">
                  <c:v>4.3</c:v>
                </c:pt>
                <c:pt idx="1855">
                  <c:v>6.1</c:v>
                </c:pt>
                <c:pt idx="1856">
                  <c:v>6.3</c:v>
                </c:pt>
                <c:pt idx="1857">
                  <c:v>6.8</c:v>
                </c:pt>
                <c:pt idx="1858">
                  <c:v>4</c:v>
                </c:pt>
                <c:pt idx="1859">
                  <c:v>5.2</c:v>
                </c:pt>
                <c:pt idx="1860">
                  <c:v>6.5</c:v>
                </c:pt>
                <c:pt idx="1861">
                  <c:v>7.5</c:v>
                </c:pt>
                <c:pt idx="1862">
                  <c:v>7.1</c:v>
                </c:pt>
                <c:pt idx="1863">
                  <c:v>6.9</c:v>
                </c:pt>
                <c:pt idx="1864">
                  <c:v>8</c:v>
                </c:pt>
                <c:pt idx="1865">
                  <c:v>8.1999999999999993</c:v>
                </c:pt>
                <c:pt idx="1866">
                  <c:v>6.4</c:v>
                </c:pt>
                <c:pt idx="1867">
                  <c:v>7.9</c:v>
                </c:pt>
                <c:pt idx="1868">
                  <c:v>6.7</c:v>
                </c:pt>
                <c:pt idx="1869">
                  <c:v>6.1</c:v>
                </c:pt>
                <c:pt idx="1870">
                  <c:v>8.9</c:v>
                </c:pt>
                <c:pt idx="1871">
                  <c:v>8.1</c:v>
                </c:pt>
                <c:pt idx="1872">
                  <c:v>6.2</c:v>
                </c:pt>
                <c:pt idx="1873">
                  <c:v>4.9000000000000004</c:v>
                </c:pt>
                <c:pt idx="1874">
                  <c:v>5.4</c:v>
                </c:pt>
                <c:pt idx="1875">
                  <c:v>5.8</c:v>
                </c:pt>
                <c:pt idx="1876">
                  <c:v>4.7</c:v>
                </c:pt>
                <c:pt idx="1877">
                  <c:v>6</c:v>
                </c:pt>
                <c:pt idx="1878">
                  <c:v>7</c:v>
                </c:pt>
                <c:pt idx="1879">
                  <c:v>6</c:v>
                </c:pt>
                <c:pt idx="1880">
                  <c:v>7.9</c:v>
                </c:pt>
                <c:pt idx="1881">
                  <c:v>8.1</c:v>
                </c:pt>
                <c:pt idx="1882">
                  <c:v>6.2</c:v>
                </c:pt>
                <c:pt idx="1883">
                  <c:v>6.7</c:v>
                </c:pt>
                <c:pt idx="1884">
                  <c:v>7.3</c:v>
                </c:pt>
                <c:pt idx="1885">
                  <c:v>4.5999999999999996</c:v>
                </c:pt>
                <c:pt idx="1886">
                  <c:v>6.1</c:v>
                </c:pt>
                <c:pt idx="1887">
                  <c:v>6.2</c:v>
                </c:pt>
                <c:pt idx="1888">
                  <c:v>7.8</c:v>
                </c:pt>
                <c:pt idx="1889">
                  <c:v>6.1</c:v>
                </c:pt>
                <c:pt idx="1890">
                  <c:v>7.6</c:v>
                </c:pt>
                <c:pt idx="1891">
                  <c:v>5.8</c:v>
                </c:pt>
                <c:pt idx="1892">
                  <c:v>6.5</c:v>
                </c:pt>
                <c:pt idx="1893">
                  <c:v>7.2</c:v>
                </c:pt>
                <c:pt idx="1894">
                  <c:v>7.8</c:v>
                </c:pt>
                <c:pt idx="1895">
                  <c:v>4.7</c:v>
                </c:pt>
                <c:pt idx="1896">
                  <c:v>6.8</c:v>
                </c:pt>
                <c:pt idx="1897">
                  <c:v>5.9</c:v>
                </c:pt>
                <c:pt idx="1898">
                  <c:v>7.2</c:v>
                </c:pt>
                <c:pt idx="1899">
                  <c:v>8.6999999999999993</c:v>
                </c:pt>
                <c:pt idx="1900">
                  <c:v>5</c:v>
                </c:pt>
                <c:pt idx="1901">
                  <c:v>6.6</c:v>
                </c:pt>
                <c:pt idx="1902">
                  <c:v>8.3000000000000007</c:v>
                </c:pt>
                <c:pt idx="1903">
                  <c:v>6.7</c:v>
                </c:pt>
                <c:pt idx="1904">
                  <c:v>7.8</c:v>
                </c:pt>
                <c:pt idx="1905">
                  <c:v>6.5</c:v>
                </c:pt>
                <c:pt idx="1906">
                  <c:v>6.1</c:v>
                </c:pt>
                <c:pt idx="1907">
                  <c:v>8.1</c:v>
                </c:pt>
                <c:pt idx="1908">
                  <c:v>5.2</c:v>
                </c:pt>
                <c:pt idx="1909">
                  <c:v>5.6</c:v>
                </c:pt>
                <c:pt idx="1910">
                  <c:v>5.8</c:v>
                </c:pt>
                <c:pt idx="1911">
                  <c:v>6.6</c:v>
                </c:pt>
                <c:pt idx="1912">
                  <c:v>6.6</c:v>
                </c:pt>
                <c:pt idx="1913">
                  <c:v>5.5</c:v>
                </c:pt>
                <c:pt idx="1914">
                  <c:v>5.5</c:v>
                </c:pt>
                <c:pt idx="1915">
                  <c:v>7</c:v>
                </c:pt>
                <c:pt idx="1916">
                  <c:v>6.5</c:v>
                </c:pt>
                <c:pt idx="1917">
                  <c:v>5.8</c:v>
                </c:pt>
                <c:pt idx="1918">
                  <c:v>5.6</c:v>
                </c:pt>
                <c:pt idx="1919">
                  <c:v>5.6</c:v>
                </c:pt>
                <c:pt idx="1920">
                  <c:v>5.8</c:v>
                </c:pt>
                <c:pt idx="1921">
                  <c:v>7.6</c:v>
                </c:pt>
                <c:pt idx="1922">
                  <c:v>6.4</c:v>
                </c:pt>
                <c:pt idx="1923">
                  <c:v>6.3</c:v>
                </c:pt>
                <c:pt idx="1924">
                  <c:v>4.5999999999999996</c:v>
                </c:pt>
                <c:pt idx="1925">
                  <c:v>6.5</c:v>
                </c:pt>
                <c:pt idx="1926">
                  <c:v>7.5</c:v>
                </c:pt>
                <c:pt idx="1927">
                  <c:v>7.5</c:v>
                </c:pt>
                <c:pt idx="1928">
                  <c:v>5.3</c:v>
                </c:pt>
                <c:pt idx="1929">
                  <c:v>7.5</c:v>
                </c:pt>
                <c:pt idx="1930">
                  <c:v>3.3</c:v>
                </c:pt>
                <c:pt idx="1931">
                  <c:v>5.7</c:v>
                </c:pt>
                <c:pt idx="1932">
                  <c:v>3.5</c:v>
                </c:pt>
                <c:pt idx="1933">
                  <c:v>9.3000000000000007</c:v>
                </c:pt>
                <c:pt idx="1934">
                  <c:v>4.8</c:v>
                </c:pt>
                <c:pt idx="1935">
                  <c:v>6.9</c:v>
                </c:pt>
                <c:pt idx="1936">
                  <c:v>6</c:v>
                </c:pt>
                <c:pt idx="1937">
                  <c:v>7.3</c:v>
                </c:pt>
                <c:pt idx="1938">
                  <c:v>6</c:v>
                </c:pt>
                <c:pt idx="1939">
                  <c:v>6.6</c:v>
                </c:pt>
                <c:pt idx="1940">
                  <c:v>7.5</c:v>
                </c:pt>
                <c:pt idx="1941">
                  <c:v>6.9</c:v>
                </c:pt>
                <c:pt idx="1942">
                  <c:v>6.8</c:v>
                </c:pt>
                <c:pt idx="1943">
                  <c:v>8.3000000000000007</c:v>
                </c:pt>
                <c:pt idx="1944">
                  <c:v>6.3</c:v>
                </c:pt>
                <c:pt idx="1945">
                  <c:v>6.4</c:v>
                </c:pt>
                <c:pt idx="1946">
                  <c:v>5.6</c:v>
                </c:pt>
                <c:pt idx="1947">
                  <c:v>6.3</c:v>
                </c:pt>
                <c:pt idx="1948">
                  <c:v>7.3</c:v>
                </c:pt>
                <c:pt idx="1949">
                  <c:v>6.6</c:v>
                </c:pt>
                <c:pt idx="1950">
                  <c:v>4.5999999999999996</c:v>
                </c:pt>
                <c:pt idx="1951">
                  <c:v>5.0999999999999996</c:v>
                </c:pt>
                <c:pt idx="1952">
                  <c:v>5.6</c:v>
                </c:pt>
                <c:pt idx="1953">
                  <c:v>5.3</c:v>
                </c:pt>
                <c:pt idx="1954">
                  <c:v>7.5</c:v>
                </c:pt>
                <c:pt idx="1955">
                  <c:v>5.6</c:v>
                </c:pt>
                <c:pt idx="1956">
                  <c:v>5.9</c:v>
                </c:pt>
                <c:pt idx="1957">
                  <c:v>4.7</c:v>
                </c:pt>
                <c:pt idx="1958">
                  <c:v>4.8</c:v>
                </c:pt>
                <c:pt idx="1959">
                  <c:v>6.8</c:v>
                </c:pt>
                <c:pt idx="1960">
                  <c:v>5.4</c:v>
                </c:pt>
                <c:pt idx="1961">
                  <c:v>5.0999999999999996</c:v>
                </c:pt>
                <c:pt idx="1962">
                  <c:v>7</c:v>
                </c:pt>
                <c:pt idx="1963">
                  <c:v>6.7</c:v>
                </c:pt>
                <c:pt idx="1964">
                  <c:v>4</c:v>
                </c:pt>
                <c:pt idx="1965">
                  <c:v>7.3</c:v>
                </c:pt>
                <c:pt idx="1966">
                  <c:v>6.8</c:v>
                </c:pt>
                <c:pt idx="1967">
                  <c:v>6.1</c:v>
                </c:pt>
                <c:pt idx="1968">
                  <c:v>7.2</c:v>
                </c:pt>
                <c:pt idx="1969">
                  <c:v>7</c:v>
                </c:pt>
                <c:pt idx="1970">
                  <c:v>7.1</c:v>
                </c:pt>
                <c:pt idx="1971">
                  <c:v>6.9</c:v>
                </c:pt>
                <c:pt idx="1972">
                  <c:v>7.3</c:v>
                </c:pt>
                <c:pt idx="1973">
                  <c:v>6.3</c:v>
                </c:pt>
                <c:pt idx="1974">
                  <c:v>8.1999999999999993</c:v>
                </c:pt>
                <c:pt idx="1975">
                  <c:v>7.1</c:v>
                </c:pt>
                <c:pt idx="1976">
                  <c:v>7.7</c:v>
                </c:pt>
                <c:pt idx="1977">
                  <c:v>6.5</c:v>
                </c:pt>
                <c:pt idx="1978">
                  <c:v>4.9000000000000004</c:v>
                </c:pt>
                <c:pt idx="1979">
                  <c:v>6.4</c:v>
                </c:pt>
                <c:pt idx="1980">
                  <c:v>5.9</c:v>
                </c:pt>
                <c:pt idx="1981">
                  <c:v>6.2</c:v>
                </c:pt>
                <c:pt idx="1982">
                  <c:v>5.8</c:v>
                </c:pt>
                <c:pt idx="1983">
                  <c:v>6.7</c:v>
                </c:pt>
                <c:pt idx="1984">
                  <c:v>5.9</c:v>
                </c:pt>
                <c:pt idx="1985">
                  <c:v>7.3</c:v>
                </c:pt>
                <c:pt idx="1986">
                  <c:v>4.8</c:v>
                </c:pt>
                <c:pt idx="1987">
                  <c:v>4.0999999999999996</c:v>
                </c:pt>
                <c:pt idx="1988">
                  <c:v>4.9000000000000004</c:v>
                </c:pt>
                <c:pt idx="1989">
                  <c:v>7.9</c:v>
                </c:pt>
                <c:pt idx="1990">
                  <c:v>5.6</c:v>
                </c:pt>
                <c:pt idx="1991">
                  <c:v>5.2</c:v>
                </c:pt>
                <c:pt idx="1992">
                  <c:v>4.0999999999999996</c:v>
                </c:pt>
                <c:pt idx="1993">
                  <c:v>6.6</c:v>
                </c:pt>
                <c:pt idx="1994">
                  <c:v>2.9</c:v>
                </c:pt>
                <c:pt idx="1995">
                  <c:v>7.2</c:v>
                </c:pt>
                <c:pt idx="1996">
                  <c:v>6.5</c:v>
                </c:pt>
                <c:pt idx="1997">
                  <c:v>6.8</c:v>
                </c:pt>
                <c:pt idx="1998">
                  <c:v>7.2</c:v>
                </c:pt>
                <c:pt idx="1999">
                  <c:v>6.8</c:v>
                </c:pt>
                <c:pt idx="2000">
                  <c:v>7.8</c:v>
                </c:pt>
                <c:pt idx="2001">
                  <c:v>6.7</c:v>
                </c:pt>
                <c:pt idx="2002">
                  <c:v>6.1</c:v>
                </c:pt>
                <c:pt idx="2003">
                  <c:v>7.1</c:v>
                </c:pt>
                <c:pt idx="2004">
                  <c:v>5.7</c:v>
                </c:pt>
                <c:pt idx="2005">
                  <c:v>2.9</c:v>
                </c:pt>
                <c:pt idx="2006">
                  <c:v>5.2</c:v>
                </c:pt>
                <c:pt idx="2007">
                  <c:v>5.3</c:v>
                </c:pt>
                <c:pt idx="2008">
                  <c:v>6.2</c:v>
                </c:pt>
                <c:pt idx="2009">
                  <c:v>7.3</c:v>
                </c:pt>
                <c:pt idx="2010">
                  <c:v>6.5</c:v>
                </c:pt>
                <c:pt idx="2011">
                  <c:v>4.0999999999999996</c:v>
                </c:pt>
                <c:pt idx="2012">
                  <c:v>7.7</c:v>
                </c:pt>
                <c:pt idx="2013">
                  <c:v>6.1</c:v>
                </c:pt>
                <c:pt idx="2014">
                  <c:v>7.3</c:v>
                </c:pt>
                <c:pt idx="2015">
                  <c:v>7.2</c:v>
                </c:pt>
                <c:pt idx="2016">
                  <c:v>5.3</c:v>
                </c:pt>
                <c:pt idx="2017">
                  <c:v>6.1</c:v>
                </c:pt>
                <c:pt idx="2018">
                  <c:v>5.8</c:v>
                </c:pt>
                <c:pt idx="2019">
                  <c:v>5.7</c:v>
                </c:pt>
                <c:pt idx="2020">
                  <c:v>6.7</c:v>
                </c:pt>
                <c:pt idx="2021">
                  <c:v>6.5</c:v>
                </c:pt>
                <c:pt idx="2022">
                  <c:v>7.2</c:v>
                </c:pt>
                <c:pt idx="2023">
                  <c:v>7.6</c:v>
                </c:pt>
                <c:pt idx="2024">
                  <c:v>4.5999999999999996</c:v>
                </c:pt>
                <c:pt idx="2025">
                  <c:v>6.9</c:v>
                </c:pt>
                <c:pt idx="2026">
                  <c:v>6.6</c:v>
                </c:pt>
                <c:pt idx="2027">
                  <c:v>6.3</c:v>
                </c:pt>
                <c:pt idx="2028">
                  <c:v>6.2</c:v>
                </c:pt>
                <c:pt idx="2029">
                  <c:v>5.3</c:v>
                </c:pt>
                <c:pt idx="2030">
                  <c:v>7.3</c:v>
                </c:pt>
                <c:pt idx="2031">
                  <c:v>5.6</c:v>
                </c:pt>
                <c:pt idx="2032">
                  <c:v>6.2</c:v>
                </c:pt>
                <c:pt idx="2033">
                  <c:v>5.2</c:v>
                </c:pt>
                <c:pt idx="2034">
                  <c:v>5.3</c:v>
                </c:pt>
                <c:pt idx="2035">
                  <c:v>5.4</c:v>
                </c:pt>
                <c:pt idx="2036">
                  <c:v>4.9000000000000004</c:v>
                </c:pt>
                <c:pt idx="2037">
                  <c:v>5.5</c:v>
                </c:pt>
                <c:pt idx="2038">
                  <c:v>6.7</c:v>
                </c:pt>
                <c:pt idx="2039">
                  <c:v>3.9</c:v>
                </c:pt>
                <c:pt idx="2040">
                  <c:v>7.2</c:v>
                </c:pt>
                <c:pt idx="2041">
                  <c:v>5.0999999999999996</c:v>
                </c:pt>
                <c:pt idx="2042">
                  <c:v>6.5</c:v>
                </c:pt>
                <c:pt idx="2043">
                  <c:v>8.1999999999999993</c:v>
                </c:pt>
                <c:pt idx="2044">
                  <c:v>7.7</c:v>
                </c:pt>
                <c:pt idx="2045">
                  <c:v>7.2</c:v>
                </c:pt>
                <c:pt idx="2046">
                  <c:v>6.1</c:v>
                </c:pt>
                <c:pt idx="2047">
                  <c:v>8.8000000000000007</c:v>
                </c:pt>
                <c:pt idx="2048">
                  <c:v>6.8</c:v>
                </c:pt>
                <c:pt idx="2049">
                  <c:v>6.8</c:v>
                </c:pt>
                <c:pt idx="2050">
                  <c:v>6.7</c:v>
                </c:pt>
                <c:pt idx="2051">
                  <c:v>7.1</c:v>
                </c:pt>
                <c:pt idx="2052">
                  <c:v>7.1</c:v>
                </c:pt>
                <c:pt idx="2053">
                  <c:v>6.1</c:v>
                </c:pt>
                <c:pt idx="2054">
                  <c:v>8</c:v>
                </c:pt>
                <c:pt idx="2055">
                  <c:v>7.5</c:v>
                </c:pt>
                <c:pt idx="2056">
                  <c:v>6.6</c:v>
                </c:pt>
                <c:pt idx="2057">
                  <c:v>5.4</c:v>
                </c:pt>
                <c:pt idx="2058">
                  <c:v>6.1</c:v>
                </c:pt>
                <c:pt idx="2059">
                  <c:v>6.1</c:v>
                </c:pt>
                <c:pt idx="2060">
                  <c:v>5.6</c:v>
                </c:pt>
                <c:pt idx="2061">
                  <c:v>5.8</c:v>
                </c:pt>
                <c:pt idx="2062">
                  <c:v>2.8</c:v>
                </c:pt>
                <c:pt idx="2063">
                  <c:v>6.7</c:v>
                </c:pt>
                <c:pt idx="2064">
                  <c:v>5.0999999999999996</c:v>
                </c:pt>
                <c:pt idx="2065">
                  <c:v>7.2</c:v>
                </c:pt>
                <c:pt idx="2066">
                  <c:v>6</c:v>
                </c:pt>
                <c:pt idx="2067">
                  <c:v>7.2</c:v>
                </c:pt>
                <c:pt idx="2068">
                  <c:v>6.7</c:v>
                </c:pt>
                <c:pt idx="2069">
                  <c:v>6.3</c:v>
                </c:pt>
                <c:pt idx="2070">
                  <c:v>6.2</c:v>
                </c:pt>
                <c:pt idx="2071">
                  <c:v>6.8</c:v>
                </c:pt>
                <c:pt idx="2072">
                  <c:v>6.2</c:v>
                </c:pt>
                <c:pt idx="2073">
                  <c:v>6.9</c:v>
                </c:pt>
                <c:pt idx="2074">
                  <c:v>6.8</c:v>
                </c:pt>
                <c:pt idx="2075">
                  <c:v>7.1</c:v>
                </c:pt>
                <c:pt idx="2076">
                  <c:v>7.1</c:v>
                </c:pt>
                <c:pt idx="2077">
                  <c:v>7</c:v>
                </c:pt>
                <c:pt idx="2078">
                  <c:v>7.1</c:v>
                </c:pt>
                <c:pt idx="2079">
                  <c:v>6.4</c:v>
                </c:pt>
                <c:pt idx="2080">
                  <c:v>7</c:v>
                </c:pt>
                <c:pt idx="2081">
                  <c:v>6.2</c:v>
                </c:pt>
                <c:pt idx="2082">
                  <c:v>7.5</c:v>
                </c:pt>
                <c:pt idx="2083">
                  <c:v>4.8</c:v>
                </c:pt>
                <c:pt idx="2084">
                  <c:v>8.1</c:v>
                </c:pt>
                <c:pt idx="2085">
                  <c:v>7.3</c:v>
                </c:pt>
                <c:pt idx="2086">
                  <c:v>5.8</c:v>
                </c:pt>
                <c:pt idx="2087">
                  <c:v>7.6</c:v>
                </c:pt>
                <c:pt idx="2088">
                  <c:v>5.6</c:v>
                </c:pt>
                <c:pt idx="2089">
                  <c:v>7</c:v>
                </c:pt>
                <c:pt idx="2090">
                  <c:v>6.6</c:v>
                </c:pt>
                <c:pt idx="2091">
                  <c:v>6.5</c:v>
                </c:pt>
                <c:pt idx="2092">
                  <c:v>7.4</c:v>
                </c:pt>
                <c:pt idx="2093">
                  <c:v>4.5999999999999996</c:v>
                </c:pt>
                <c:pt idx="2094">
                  <c:v>6.4</c:v>
                </c:pt>
                <c:pt idx="2095">
                  <c:v>6</c:v>
                </c:pt>
                <c:pt idx="2096">
                  <c:v>6.4</c:v>
                </c:pt>
                <c:pt idx="2097">
                  <c:v>5.9</c:v>
                </c:pt>
                <c:pt idx="2098">
                  <c:v>6.4</c:v>
                </c:pt>
                <c:pt idx="2099">
                  <c:v>6.6</c:v>
                </c:pt>
                <c:pt idx="2100">
                  <c:v>6.9</c:v>
                </c:pt>
                <c:pt idx="2101">
                  <c:v>6.9</c:v>
                </c:pt>
                <c:pt idx="2102">
                  <c:v>5.8</c:v>
                </c:pt>
                <c:pt idx="2103">
                  <c:v>6.4</c:v>
                </c:pt>
                <c:pt idx="2104">
                  <c:v>5.3</c:v>
                </c:pt>
                <c:pt idx="2105">
                  <c:v>6.5</c:v>
                </c:pt>
                <c:pt idx="2106">
                  <c:v>5.7</c:v>
                </c:pt>
                <c:pt idx="2107">
                  <c:v>6.7</c:v>
                </c:pt>
                <c:pt idx="2108">
                  <c:v>3.9</c:v>
                </c:pt>
                <c:pt idx="2109">
                  <c:v>4.0999999999999996</c:v>
                </c:pt>
                <c:pt idx="2110">
                  <c:v>6.2</c:v>
                </c:pt>
                <c:pt idx="2111">
                  <c:v>3.8</c:v>
                </c:pt>
                <c:pt idx="2112">
                  <c:v>5.0999999999999996</c:v>
                </c:pt>
                <c:pt idx="2113">
                  <c:v>6.4</c:v>
                </c:pt>
                <c:pt idx="2114">
                  <c:v>7.8</c:v>
                </c:pt>
                <c:pt idx="2115">
                  <c:v>7.8</c:v>
                </c:pt>
                <c:pt idx="2116">
                  <c:v>6.1</c:v>
                </c:pt>
                <c:pt idx="2117">
                  <c:v>5.8</c:v>
                </c:pt>
                <c:pt idx="2118">
                  <c:v>6.3</c:v>
                </c:pt>
                <c:pt idx="2119">
                  <c:v>7.7</c:v>
                </c:pt>
                <c:pt idx="2120">
                  <c:v>5.4</c:v>
                </c:pt>
                <c:pt idx="2121">
                  <c:v>7.3</c:v>
                </c:pt>
                <c:pt idx="2122">
                  <c:v>6.8</c:v>
                </c:pt>
                <c:pt idx="2123">
                  <c:v>7.3</c:v>
                </c:pt>
                <c:pt idx="2124">
                  <c:v>6.5</c:v>
                </c:pt>
                <c:pt idx="2125">
                  <c:v>7.2</c:v>
                </c:pt>
                <c:pt idx="2126">
                  <c:v>6.7</c:v>
                </c:pt>
                <c:pt idx="2127">
                  <c:v>6.3</c:v>
                </c:pt>
                <c:pt idx="2128">
                  <c:v>5.9</c:v>
                </c:pt>
                <c:pt idx="2129">
                  <c:v>7.8</c:v>
                </c:pt>
                <c:pt idx="2130">
                  <c:v>7.4</c:v>
                </c:pt>
                <c:pt idx="2131">
                  <c:v>4.8</c:v>
                </c:pt>
                <c:pt idx="2132">
                  <c:v>6.3</c:v>
                </c:pt>
                <c:pt idx="2133">
                  <c:v>7.8</c:v>
                </c:pt>
                <c:pt idx="2134">
                  <c:v>7.5</c:v>
                </c:pt>
                <c:pt idx="2135">
                  <c:v>6</c:v>
                </c:pt>
                <c:pt idx="2136">
                  <c:v>6.8</c:v>
                </c:pt>
                <c:pt idx="2137">
                  <c:v>6.6</c:v>
                </c:pt>
                <c:pt idx="2138">
                  <c:v>4.5999999999999996</c:v>
                </c:pt>
                <c:pt idx="2139">
                  <c:v>2.9</c:v>
                </c:pt>
                <c:pt idx="2140">
                  <c:v>7.1</c:v>
                </c:pt>
                <c:pt idx="2141">
                  <c:v>6.1</c:v>
                </c:pt>
                <c:pt idx="2142">
                  <c:v>6.7</c:v>
                </c:pt>
                <c:pt idx="2143">
                  <c:v>7.1</c:v>
                </c:pt>
                <c:pt idx="2144">
                  <c:v>5.8</c:v>
                </c:pt>
                <c:pt idx="2145">
                  <c:v>6.7</c:v>
                </c:pt>
                <c:pt idx="2146">
                  <c:v>5.8</c:v>
                </c:pt>
                <c:pt idx="2147">
                  <c:v>6.8</c:v>
                </c:pt>
                <c:pt idx="2148">
                  <c:v>8.5</c:v>
                </c:pt>
                <c:pt idx="2149">
                  <c:v>6.6</c:v>
                </c:pt>
                <c:pt idx="2150">
                  <c:v>7.7</c:v>
                </c:pt>
                <c:pt idx="2151">
                  <c:v>4.7</c:v>
                </c:pt>
                <c:pt idx="2152">
                  <c:v>6.4</c:v>
                </c:pt>
                <c:pt idx="2153">
                  <c:v>5.5</c:v>
                </c:pt>
                <c:pt idx="2154">
                  <c:v>8.6</c:v>
                </c:pt>
                <c:pt idx="2155">
                  <c:v>7</c:v>
                </c:pt>
                <c:pt idx="2156">
                  <c:v>7.1</c:v>
                </c:pt>
                <c:pt idx="2157">
                  <c:v>5.7</c:v>
                </c:pt>
                <c:pt idx="2158">
                  <c:v>3.7</c:v>
                </c:pt>
                <c:pt idx="2159">
                  <c:v>7.5</c:v>
                </c:pt>
                <c:pt idx="2160">
                  <c:v>4.5999999999999996</c:v>
                </c:pt>
                <c:pt idx="2161">
                  <c:v>4.9000000000000004</c:v>
                </c:pt>
                <c:pt idx="2162">
                  <c:v>6.9</c:v>
                </c:pt>
                <c:pt idx="2163">
                  <c:v>7.1</c:v>
                </c:pt>
                <c:pt idx="2164">
                  <c:v>5.8</c:v>
                </c:pt>
                <c:pt idx="2165">
                  <c:v>7</c:v>
                </c:pt>
                <c:pt idx="2166">
                  <c:v>5.4</c:v>
                </c:pt>
                <c:pt idx="2167">
                  <c:v>7.3</c:v>
                </c:pt>
                <c:pt idx="2168">
                  <c:v>7.1</c:v>
                </c:pt>
                <c:pt idx="2169">
                  <c:v>5.8</c:v>
                </c:pt>
                <c:pt idx="2170">
                  <c:v>8.1</c:v>
                </c:pt>
                <c:pt idx="2171">
                  <c:v>5.7</c:v>
                </c:pt>
                <c:pt idx="2172">
                  <c:v>4.4000000000000004</c:v>
                </c:pt>
                <c:pt idx="2173">
                  <c:v>7.9</c:v>
                </c:pt>
                <c:pt idx="2174">
                  <c:v>7.6</c:v>
                </c:pt>
                <c:pt idx="2175">
                  <c:v>4.8</c:v>
                </c:pt>
                <c:pt idx="2176">
                  <c:v>7.8</c:v>
                </c:pt>
                <c:pt idx="2177">
                  <c:v>6.7</c:v>
                </c:pt>
                <c:pt idx="2178">
                  <c:v>2.7</c:v>
                </c:pt>
                <c:pt idx="2179">
                  <c:v>5.8</c:v>
                </c:pt>
                <c:pt idx="2180">
                  <c:v>7.5</c:v>
                </c:pt>
                <c:pt idx="2181">
                  <c:v>5.4</c:v>
                </c:pt>
                <c:pt idx="2182">
                  <c:v>4.0999999999999996</c:v>
                </c:pt>
                <c:pt idx="2183">
                  <c:v>5.9</c:v>
                </c:pt>
                <c:pt idx="2184">
                  <c:v>6.3</c:v>
                </c:pt>
                <c:pt idx="2185">
                  <c:v>7</c:v>
                </c:pt>
                <c:pt idx="2186">
                  <c:v>6.8</c:v>
                </c:pt>
                <c:pt idx="2187">
                  <c:v>3.5</c:v>
                </c:pt>
                <c:pt idx="2188">
                  <c:v>2.2999999999999998</c:v>
                </c:pt>
                <c:pt idx="2189">
                  <c:v>6.9</c:v>
                </c:pt>
                <c:pt idx="2190">
                  <c:v>8.1</c:v>
                </c:pt>
                <c:pt idx="2191">
                  <c:v>6.1</c:v>
                </c:pt>
                <c:pt idx="2192">
                  <c:v>5</c:v>
                </c:pt>
                <c:pt idx="2193">
                  <c:v>5.5</c:v>
                </c:pt>
                <c:pt idx="2194">
                  <c:v>6.2</c:v>
                </c:pt>
                <c:pt idx="2195">
                  <c:v>6.2</c:v>
                </c:pt>
                <c:pt idx="2196">
                  <c:v>5.9</c:v>
                </c:pt>
                <c:pt idx="2197">
                  <c:v>6.3</c:v>
                </c:pt>
                <c:pt idx="2198">
                  <c:v>6.7</c:v>
                </c:pt>
                <c:pt idx="2199">
                  <c:v>3.5</c:v>
                </c:pt>
                <c:pt idx="2200">
                  <c:v>7.5</c:v>
                </c:pt>
                <c:pt idx="2201">
                  <c:v>6.6</c:v>
                </c:pt>
                <c:pt idx="2202">
                  <c:v>7.5</c:v>
                </c:pt>
                <c:pt idx="2203">
                  <c:v>7.2</c:v>
                </c:pt>
                <c:pt idx="2204">
                  <c:v>4.8</c:v>
                </c:pt>
                <c:pt idx="2205">
                  <c:v>6.6</c:v>
                </c:pt>
                <c:pt idx="2206">
                  <c:v>3.5</c:v>
                </c:pt>
                <c:pt idx="2207">
                  <c:v>6.7</c:v>
                </c:pt>
                <c:pt idx="2208">
                  <c:v>7.6</c:v>
                </c:pt>
                <c:pt idx="2209">
                  <c:v>6.3</c:v>
                </c:pt>
                <c:pt idx="2210">
                  <c:v>5.5</c:v>
                </c:pt>
                <c:pt idx="2211">
                  <c:v>6.3</c:v>
                </c:pt>
                <c:pt idx="2212">
                  <c:v>6.5</c:v>
                </c:pt>
                <c:pt idx="2213">
                  <c:v>5.6</c:v>
                </c:pt>
                <c:pt idx="2214">
                  <c:v>6.9</c:v>
                </c:pt>
                <c:pt idx="2215">
                  <c:v>7.6</c:v>
                </c:pt>
                <c:pt idx="2216">
                  <c:v>3.9</c:v>
                </c:pt>
                <c:pt idx="2217">
                  <c:v>6.1</c:v>
                </c:pt>
                <c:pt idx="2218">
                  <c:v>7.3</c:v>
                </c:pt>
                <c:pt idx="2219">
                  <c:v>8.3000000000000007</c:v>
                </c:pt>
                <c:pt idx="2220">
                  <c:v>5.8</c:v>
                </c:pt>
                <c:pt idx="2221">
                  <c:v>6.8</c:v>
                </c:pt>
                <c:pt idx="2222">
                  <c:v>7</c:v>
                </c:pt>
                <c:pt idx="2223">
                  <c:v>5.9</c:v>
                </c:pt>
                <c:pt idx="2224">
                  <c:v>6.5</c:v>
                </c:pt>
                <c:pt idx="2225">
                  <c:v>6.4</c:v>
                </c:pt>
                <c:pt idx="2226">
                  <c:v>5.8</c:v>
                </c:pt>
                <c:pt idx="2227">
                  <c:v>5.0999999999999996</c:v>
                </c:pt>
                <c:pt idx="2228">
                  <c:v>6.8</c:v>
                </c:pt>
                <c:pt idx="2229">
                  <c:v>5.3</c:v>
                </c:pt>
                <c:pt idx="2230">
                  <c:v>5.3</c:v>
                </c:pt>
                <c:pt idx="2231">
                  <c:v>6.4</c:v>
                </c:pt>
                <c:pt idx="2232">
                  <c:v>4.9000000000000004</c:v>
                </c:pt>
                <c:pt idx="2233">
                  <c:v>6.8</c:v>
                </c:pt>
                <c:pt idx="2234">
                  <c:v>7.1</c:v>
                </c:pt>
                <c:pt idx="2235">
                  <c:v>6.8</c:v>
                </c:pt>
                <c:pt idx="2236">
                  <c:v>6.1</c:v>
                </c:pt>
                <c:pt idx="2237">
                  <c:v>7</c:v>
                </c:pt>
                <c:pt idx="2238">
                  <c:v>8.5</c:v>
                </c:pt>
                <c:pt idx="2239">
                  <c:v>5.9</c:v>
                </c:pt>
                <c:pt idx="2240">
                  <c:v>6.3</c:v>
                </c:pt>
                <c:pt idx="2241">
                  <c:v>5.9</c:v>
                </c:pt>
                <c:pt idx="2242">
                  <c:v>5.4</c:v>
                </c:pt>
                <c:pt idx="2243">
                  <c:v>7</c:v>
                </c:pt>
                <c:pt idx="2244">
                  <c:v>6.9</c:v>
                </c:pt>
                <c:pt idx="2245">
                  <c:v>7.5</c:v>
                </c:pt>
                <c:pt idx="2246">
                  <c:v>8.1999999999999993</c:v>
                </c:pt>
                <c:pt idx="2247">
                  <c:v>5.9</c:v>
                </c:pt>
                <c:pt idx="2248">
                  <c:v>5</c:v>
                </c:pt>
                <c:pt idx="2249">
                  <c:v>7.3</c:v>
                </c:pt>
                <c:pt idx="2250">
                  <c:v>6.4</c:v>
                </c:pt>
                <c:pt idx="2251">
                  <c:v>6.6</c:v>
                </c:pt>
                <c:pt idx="2252">
                  <c:v>7.8</c:v>
                </c:pt>
                <c:pt idx="2253">
                  <c:v>6.7</c:v>
                </c:pt>
                <c:pt idx="2254">
                  <c:v>4</c:v>
                </c:pt>
                <c:pt idx="2255">
                  <c:v>7.6</c:v>
                </c:pt>
                <c:pt idx="2256">
                  <c:v>7.7</c:v>
                </c:pt>
                <c:pt idx="2257">
                  <c:v>5.8</c:v>
                </c:pt>
                <c:pt idx="2258">
                  <c:v>5.2</c:v>
                </c:pt>
                <c:pt idx="2259">
                  <c:v>5.6</c:v>
                </c:pt>
                <c:pt idx="2260">
                  <c:v>5.3</c:v>
                </c:pt>
                <c:pt idx="2261">
                  <c:v>7.4</c:v>
                </c:pt>
                <c:pt idx="2262">
                  <c:v>6.6</c:v>
                </c:pt>
                <c:pt idx="2263">
                  <c:v>6.2</c:v>
                </c:pt>
                <c:pt idx="2264">
                  <c:v>1.9</c:v>
                </c:pt>
                <c:pt idx="2265">
                  <c:v>5.7</c:v>
                </c:pt>
                <c:pt idx="2266">
                  <c:v>6.6</c:v>
                </c:pt>
                <c:pt idx="2267">
                  <c:v>6</c:v>
                </c:pt>
                <c:pt idx="2268">
                  <c:v>6.1</c:v>
                </c:pt>
                <c:pt idx="2269">
                  <c:v>4.8</c:v>
                </c:pt>
                <c:pt idx="2270">
                  <c:v>6.2</c:v>
                </c:pt>
                <c:pt idx="2271">
                  <c:v>7.5</c:v>
                </c:pt>
                <c:pt idx="2272">
                  <c:v>6.3</c:v>
                </c:pt>
                <c:pt idx="2273">
                  <c:v>7.1</c:v>
                </c:pt>
                <c:pt idx="2274">
                  <c:v>6.6</c:v>
                </c:pt>
                <c:pt idx="2275">
                  <c:v>6.1</c:v>
                </c:pt>
                <c:pt idx="2276">
                  <c:v>6.7</c:v>
                </c:pt>
                <c:pt idx="2277">
                  <c:v>5.6</c:v>
                </c:pt>
                <c:pt idx="2278">
                  <c:v>7.2</c:v>
                </c:pt>
                <c:pt idx="2279">
                  <c:v>4.3</c:v>
                </c:pt>
                <c:pt idx="2280">
                  <c:v>6.4</c:v>
                </c:pt>
                <c:pt idx="2281">
                  <c:v>7.1</c:v>
                </c:pt>
                <c:pt idx="2282">
                  <c:v>6.3</c:v>
                </c:pt>
                <c:pt idx="2283">
                  <c:v>7.4</c:v>
                </c:pt>
                <c:pt idx="2284">
                  <c:v>6.1</c:v>
                </c:pt>
                <c:pt idx="2285">
                  <c:v>6.6</c:v>
                </c:pt>
                <c:pt idx="2286">
                  <c:v>6</c:v>
                </c:pt>
                <c:pt idx="2287">
                  <c:v>6.8</c:v>
                </c:pt>
                <c:pt idx="2288">
                  <c:v>7.4</c:v>
                </c:pt>
                <c:pt idx="2289">
                  <c:v>6.8</c:v>
                </c:pt>
                <c:pt idx="2290">
                  <c:v>7.2</c:v>
                </c:pt>
                <c:pt idx="2291">
                  <c:v>1.9</c:v>
                </c:pt>
                <c:pt idx="2292">
                  <c:v>5.5</c:v>
                </c:pt>
                <c:pt idx="2293">
                  <c:v>4.5</c:v>
                </c:pt>
                <c:pt idx="2294">
                  <c:v>6.3</c:v>
                </c:pt>
                <c:pt idx="2295">
                  <c:v>7</c:v>
                </c:pt>
                <c:pt idx="2296">
                  <c:v>6.7</c:v>
                </c:pt>
                <c:pt idx="2297">
                  <c:v>2.8</c:v>
                </c:pt>
                <c:pt idx="2298">
                  <c:v>5</c:v>
                </c:pt>
                <c:pt idx="2299">
                  <c:v>7.5</c:v>
                </c:pt>
                <c:pt idx="2300">
                  <c:v>4.3</c:v>
                </c:pt>
                <c:pt idx="2301">
                  <c:v>5.6</c:v>
                </c:pt>
                <c:pt idx="2302">
                  <c:v>6.2</c:v>
                </c:pt>
                <c:pt idx="2303">
                  <c:v>5.3</c:v>
                </c:pt>
                <c:pt idx="2304">
                  <c:v>7.4</c:v>
                </c:pt>
                <c:pt idx="2305">
                  <c:v>7.4</c:v>
                </c:pt>
                <c:pt idx="2306">
                  <c:v>6.5</c:v>
                </c:pt>
                <c:pt idx="2307">
                  <c:v>7.1</c:v>
                </c:pt>
                <c:pt idx="2308">
                  <c:v>7.2</c:v>
                </c:pt>
                <c:pt idx="2309">
                  <c:v>2.2999999999999998</c:v>
                </c:pt>
                <c:pt idx="2310">
                  <c:v>6.4</c:v>
                </c:pt>
                <c:pt idx="2311">
                  <c:v>6.1</c:v>
                </c:pt>
                <c:pt idx="2312">
                  <c:v>7</c:v>
                </c:pt>
                <c:pt idx="2313">
                  <c:v>6.5</c:v>
                </c:pt>
                <c:pt idx="2314">
                  <c:v>7</c:v>
                </c:pt>
                <c:pt idx="2315">
                  <c:v>7</c:v>
                </c:pt>
                <c:pt idx="2316">
                  <c:v>4.9000000000000004</c:v>
                </c:pt>
                <c:pt idx="2317">
                  <c:v>6.9</c:v>
                </c:pt>
                <c:pt idx="2318">
                  <c:v>7.5</c:v>
                </c:pt>
                <c:pt idx="2319">
                  <c:v>8.4</c:v>
                </c:pt>
                <c:pt idx="2320">
                  <c:v>6.9</c:v>
                </c:pt>
                <c:pt idx="2321">
                  <c:v>4.5</c:v>
                </c:pt>
                <c:pt idx="2322">
                  <c:v>7.4</c:v>
                </c:pt>
                <c:pt idx="2323">
                  <c:v>7</c:v>
                </c:pt>
                <c:pt idx="2324">
                  <c:v>2.8</c:v>
                </c:pt>
                <c:pt idx="2325">
                  <c:v>7.5</c:v>
                </c:pt>
                <c:pt idx="2326">
                  <c:v>7.1</c:v>
                </c:pt>
                <c:pt idx="2327">
                  <c:v>6.4</c:v>
                </c:pt>
                <c:pt idx="2328">
                  <c:v>6.7</c:v>
                </c:pt>
                <c:pt idx="2329">
                  <c:v>5.3</c:v>
                </c:pt>
                <c:pt idx="2330">
                  <c:v>6.9</c:v>
                </c:pt>
                <c:pt idx="2331">
                  <c:v>6.2</c:v>
                </c:pt>
                <c:pt idx="2332">
                  <c:v>6.3</c:v>
                </c:pt>
                <c:pt idx="2333">
                  <c:v>6.4</c:v>
                </c:pt>
                <c:pt idx="2334">
                  <c:v>6.5</c:v>
                </c:pt>
                <c:pt idx="2335">
                  <c:v>6</c:v>
                </c:pt>
                <c:pt idx="2336">
                  <c:v>5.0999999999999996</c:v>
                </c:pt>
                <c:pt idx="2337">
                  <c:v>5.5</c:v>
                </c:pt>
                <c:pt idx="2338">
                  <c:v>7.2</c:v>
                </c:pt>
                <c:pt idx="2339">
                  <c:v>5.4</c:v>
                </c:pt>
                <c:pt idx="2340">
                  <c:v>5.7</c:v>
                </c:pt>
                <c:pt idx="2341">
                  <c:v>5.2</c:v>
                </c:pt>
                <c:pt idx="2342">
                  <c:v>6.2</c:v>
                </c:pt>
                <c:pt idx="2343">
                  <c:v>6.7</c:v>
                </c:pt>
                <c:pt idx="2344">
                  <c:v>5.8</c:v>
                </c:pt>
                <c:pt idx="2345">
                  <c:v>7</c:v>
                </c:pt>
                <c:pt idx="2346">
                  <c:v>4.8</c:v>
                </c:pt>
                <c:pt idx="2347">
                  <c:v>7.2</c:v>
                </c:pt>
                <c:pt idx="2348">
                  <c:v>5.6</c:v>
                </c:pt>
                <c:pt idx="2349">
                  <c:v>6.4</c:v>
                </c:pt>
                <c:pt idx="2350">
                  <c:v>7.5</c:v>
                </c:pt>
                <c:pt idx="2351">
                  <c:v>7.4</c:v>
                </c:pt>
                <c:pt idx="2352">
                  <c:v>8</c:v>
                </c:pt>
                <c:pt idx="2353">
                  <c:v>5.7</c:v>
                </c:pt>
                <c:pt idx="2354">
                  <c:v>6.8</c:v>
                </c:pt>
                <c:pt idx="2355">
                  <c:v>5.9</c:v>
                </c:pt>
                <c:pt idx="2356">
                  <c:v>7.2</c:v>
                </c:pt>
                <c:pt idx="2357">
                  <c:v>5.5</c:v>
                </c:pt>
                <c:pt idx="2358">
                  <c:v>8.4</c:v>
                </c:pt>
                <c:pt idx="2359">
                  <c:v>8.5</c:v>
                </c:pt>
                <c:pt idx="2360">
                  <c:v>5.6</c:v>
                </c:pt>
                <c:pt idx="2361">
                  <c:v>4.0999999999999996</c:v>
                </c:pt>
                <c:pt idx="2362">
                  <c:v>5</c:v>
                </c:pt>
                <c:pt idx="2363">
                  <c:v>6.1</c:v>
                </c:pt>
                <c:pt idx="2364">
                  <c:v>5.4</c:v>
                </c:pt>
                <c:pt idx="2365">
                  <c:v>7.1</c:v>
                </c:pt>
                <c:pt idx="2366">
                  <c:v>6.6</c:v>
                </c:pt>
                <c:pt idx="2367">
                  <c:v>3.6</c:v>
                </c:pt>
                <c:pt idx="2368">
                  <c:v>6.5</c:v>
                </c:pt>
                <c:pt idx="2369">
                  <c:v>8.6</c:v>
                </c:pt>
                <c:pt idx="2370">
                  <c:v>6.2</c:v>
                </c:pt>
                <c:pt idx="2371">
                  <c:v>7</c:v>
                </c:pt>
                <c:pt idx="2372">
                  <c:v>7.6</c:v>
                </c:pt>
                <c:pt idx="2373">
                  <c:v>6.5</c:v>
                </c:pt>
                <c:pt idx="2374">
                  <c:v>6.4</c:v>
                </c:pt>
                <c:pt idx="2375">
                  <c:v>6.7</c:v>
                </c:pt>
                <c:pt idx="2376">
                  <c:v>6.3</c:v>
                </c:pt>
                <c:pt idx="2377">
                  <c:v>6.4</c:v>
                </c:pt>
                <c:pt idx="2378">
                  <c:v>5.7</c:v>
                </c:pt>
                <c:pt idx="2379">
                  <c:v>6.3</c:v>
                </c:pt>
                <c:pt idx="2380">
                  <c:v>7.8</c:v>
                </c:pt>
                <c:pt idx="2381">
                  <c:v>6</c:v>
                </c:pt>
                <c:pt idx="2382">
                  <c:v>7.7</c:v>
                </c:pt>
                <c:pt idx="2383">
                  <c:v>6.2</c:v>
                </c:pt>
                <c:pt idx="2384">
                  <c:v>5.7</c:v>
                </c:pt>
                <c:pt idx="2385">
                  <c:v>7.7</c:v>
                </c:pt>
                <c:pt idx="2386">
                  <c:v>6.4</c:v>
                </c:pt>
                <c:pt idx="2387">
                  <c:v>6.4</c:v>
                </c:pt>
                <c:pt idx="2388">
                  <c:v>6.9</c:v>
                </c:pt>
                <c:pt idx="2389">
                  <c:v>7.3</c:v>
                </c:pt>
                <c:pt idx="2390">
                  <c:v>7.3</c:v>
                </c:pt>
                <c:pt idx="2391">
                  <c:v>6.2</c:v>
                </c:pt>
                <c:pt idx="2392">
                  <c:v>6.6</c:v>
                </c:pt>
                <c:pt idx="2393">
                  <c:v>6.7</c:v>
                </c:pt>
                <c:pt idx="2394">
                  <c:v>5.7</c:v>
                </c:pt>
                <c:pt idx="2395">
                  <c:v>3.1</c:v>
                </c:pt>
                <c:pt idx="2396">
                  <c:v>6.3</c:v>
                </c:pt>
                <c:pt idx="2397">
                  <c:v>5.7</c:v>
                </c:pt>
                <c:pt idx="2398">
                  <c:v>7.1</c:v>
                </c:pt>
                <c:pt idx="2399">
                  <c:v>7</c:v>
                </c:pt>
                <c:pt idx="2400">
                  <c:v>6.1</c:v>
                </c:pt>
                <c:pt idx="2401">
                  <c:v>6.6</c:v>
                </c:pt>
                <c:pt idx="2402">
                  <c:v>7.8</c:v>
                </c:pt>
                <c:pt idx="2403">
                  <c:v>8.3000000000000007</c:v>
                </c:pt>
                <c:pt idx="2404">
                  <c:v>3.9</c:v>
                </c:pt>
                <c:pt idx="2405">
                  <c:v>7</c:v>
                </c:pt>
                <c:pt idx="2406">
                  <c:v>6.7</c:v>
                </c:pt>
                <c:pt idx="2407">
                  <c:v>7.3</c:v>
                </c:pt>
                <c:pt idx="2408">
                  <c:v>7.5</c:v>
                </c:pt>
                <c:pt idx="2409">
                  <c:v>6.3</c:v>
                </c:pt>
                <c:pt idx="2410">
                  <c:v>7.8</c:v>
                </c:pt>
                <c:pt idx="2411">
                  <c:v>7.3</c:v>
                </c:pt>
                <c:pt idx="2412">
                  <c:v>7.6</c:v>
                </c:pt>
                <c:pt idx="2413">
                  <c:v>5.3</c:v>
                </c:pt>
                <c:pt idx="2414">
                  <c:v>7.9</c:v>
                </c:pt>
                <c:pt idx="2415">
                  <c:v>5.3</c:v>
                </c:pt>
                <c:pt idx="2416">
                  <c:v>6.8</c:v>
                </c:pt>
                <c:pt idx="2417">
                  <c:v>7.1</c:v>
                </c:pt>
                <c:pt idx="2418">
                  <c:v>7.2</c:v>
                </c:pt>
                <c:pt idx="2419">
                  <c:v>5.8</c:v>
                </c:pt>
                <c:pt idx="2420">
                  <c:v>5.8</c:v>
                </c:pt>
                <c:pt idx="2421">
                  <c:v>8.3000000000000007</c:v>
                </c:pt>
                <c:pt idx="2422">
                  <c:v>5.6</c:v>
                </c:pt>
                <c:pt idx="2423">
                  <c:v>6.8</c:v>
                </c:pt>
                <c:pt idx="2424">
                  <c:v>5</c:v>
                </c:pt>
                <c:pt idx="2425">
                  <c:v>7.6</c:v>
                </c:pt>
                <c:pt idx="2426">
                  <c:v>6.7</c:v>
                </c:pt>
                <c:pt idx="2427">
                  <c:v>6.7</c:v>
                </c:pt>
                <c:pt idx="2428">
                  <c:v>5.7</c:v>
                </c:pt>
                <c:pt idx="2429">
                  <c:v>5.2</c:v>
                </c:pt>
                <c:pt idx="2430">
                  <c:v>7.5</c:v>
                </c:pt>
                <c:pt idx="2431">
                  <c:v>7.2</c:v>
                </c:pt>
                <c:pt idx="2432">
                  <c:v>5.3</c:v>
                </c:pt>
                <c:pt idx="2433">
                  <c:v>6.5</c:v>
                </c:pt>
                <c:pt idx="2434">
                  <c:v>5</c:v>
                </c:pt>
                <c:pt idx="2435">
                  <c:v>6.1</c:v>
                </c:pt>
                <c:pt idx="2436">
                  <c:v>7.4</c:v>
                </c:pt>
                <c:pt idx="2437">
                  <c:v>4.4000000000000004</c:v>
                </c:pt>
                <c:pt idx="2438">
                  <c:v>7.5</c:v>
                </c:pt>
                <c:pt idx="2439">
                  <c:v>5.7</c:v>
                </c:pt>
                <c:pt idx="2440">
                  <c:v>5.5</c:v>
                </c:pt>
                <c:pt idx="2441">
                  <c:v>7.1</c:v>
                </c:pt>
                <c:pt idx="2442">
                  <c:v>5.9</c:v>
                </c:pt>
                <c:pt idx="2443">
                  <c:v>6.7</c:v>
                </c:pt>
                <c:pt idx="2444">
                  <c:v>7</c:v>
                </c:pt>
                <c:pt idx="2445">
                  <c:v>7.9</c:v>
                </c:pt>
                <c:pt idx="2446">
                  <c:v>6.9</c:v>
                </c:pt>
                <c:pt idx="2447">
                  <c:v>7.3</c:v>
                </c:pt>
                <c:pt idx="2448">
                  <c:v>7.3</c:v>
                </c:pt>
                <c:pt idx="2449">
                  <c:v>3.5</c:v>
                </c:pt>
                <c:pt idx="2450">
                  <c:v>7.8</c:v>
                </c:pt>
                <c:pt idx="2451">
                  <c:v>7.4</c:v>
                </c:pt>
                <c:pt idx="2452">
                  <c:v>6.7</c:v>
                </c:pt>
                <c:pt idx="2453">
                  <c:v>6.4</c:v>
                </c:pt>
                <c:pt idx="2454">
                  <c:v>7.1</c:v>
                </c:pt>
                <c:pt idx="2455">
                  <c:v>6.7</c:v>
                </c:pt>
                <c:pt idx="2456">
                  <c:v>7.8</c:v>
                </c:pt>
                <c:pt idx="2457">
                  <c:v>4</c:v>
                </c:pt>
                <c:pt idx="2458">
                  <c:v>5.9</c:v>
                </c:pt>
                <c:pt idx="2459">
                  <c:v>7.2</c:v>
                </c:pt>
                <c:pt idx="2460">
                  <c:v>7.2</c:v>
                </c:pt>
                <c:pt idx="2461">
                  <c:v>5.0999999999999996</c:v>
                </c:pt>
                <c:pt idx="2462">
                  <c:v>7.7</c:v>
                </c:pt>
                <c:pt idx="2463">
                  <c:v>5.5</c:v>
                </c:pt>
                <c:pt idx="2464">
                  <c:v>6.2</c:v>
                </c:pt>
                <c:pt idx="2465">
                  <c:v>7.2</c:v>
                </c:pt>
                <c:pt idx="2466">
                  <c:v>5.2</c:v>
                </c:pt>
                <c:pt idx="2467">
                  <c:v>6.7</c:v>
                </c:pt>
                <c:pt idx="2468">
                  <c:v>6.3</c:v>
                </c:pt>
                <c:pt idx="2469">
                  <c:v>5</c:v>
                </c:pt>
                <c:pt idx="2470">
                  <c:v>6.2</c:v>
                </c:pt>
                <c:pt idx="2471">
                  <c:v>7.6</c:v>
                </c:pt>
                <c:pt idx="2472">
                  <c:v>4.0999999999999996</c:v>
                </c:pt>
                <c:pt idx="2473">
                  <c:v>5.3</c:v>
                </c:pt>
                <c:pt idx="2474">
                  <c:v>6.2</c:v>
                </c:pt>
                <c:pt idx="2475">
                  <c:v>6.5</c:v>
                </c:pt>
                <c:pt idx="2476">
                  <c:v>8.1</c:v>
                </c:pt>
                <c:pt idx="2477">
                  <c:v>6.3</c:v>
                </c:pt>
                <c:pt idx="2478">
                  <c:v>4.4000000000000004</c:v>
                </c:pt>
                <c:pt idx="2479">
                  <c:v>4.5999999999999996</c:v>
                </c:pt>
                <c:pt idx="2480">
                  <c:v>6</c:v>
                </c:pt>
                <c:pt idx="2481">
                  <c:v>7.6</c:v>
                </c:pt>
                <c:pt idx="2482">
                  <c:v>8.4</c:v>
                </c:pt>
                <c:pt idx="2483">
                  <c:v>7.9</c:v>
                </c:pt>
                <c:pt idx="2484">
                  <c:v>5.6</c:v>
                </c:pt>
                <c:pt idx="2485">
                  <c:v>6.5</c:v>
                </c:pt>
                <c:pt idx="2486">
                  <c:v>7.5</c:v>
                </c:pt>
                <c:pt idx="2487">
                  <c:v>6.3</c:v>
                </c:pt>
                <c:pt idx="2488">
                  <c:v>7.9</c:v>
                </c:pt>
                <c:pt idx="2489">
                  <c:v>7.9</c:v>
                </c:pt>
                <c:pt idx="2490">
                  <c:v>5.0999999999999996</c:v>
                </c:pt>
                <c:pt idx="2491">
                  <c:v>6.7</c:v>
                </c:pt>
                <c:pt idx="2492">
                  <c:v>6.7</c:v>
                </c:pt>
                <c:pt idx="2493">
                  <c:v>5.6</c:v>
                </c:pt>
                <c:pt idx="2494">
                  <c:v>5.6</c:v>
                </c:pt>
                <c:pt idx="2495">
                  <c:v>6.8</c:v>
                </c:pt>
                <c:pt idx="2496">
                  <c:v>6.2</c:v>
                </c:pt>
                <c:pt idx="2497">
                  <c:v>5.6</c:v>
                </c:pt>
                <c:pt idx="2498">
                  <c:v>6.4</c:v>
                </c:pt>
                <c:pt idx="2499">
                  <c:v>5.6</c:v>
                </c:pt>
                <c:pt idx="2500">
                  <c:v>7.4</c:v>
                </c:pt>
                <c:pt idx="2501">
                  <c:v>4.9000000000000004</c:v>
                </c:pt>
                <c:pt idx="2502">
                  <c:v>6</c:v>
                </c:pt>
                <c:pt idx="2503">
                  <c:v>7.2</c:v>
                </c:pt>
                <c:pt idx="2504">
                  <c:v>4.9000000000000004</c:v>
                </c:pt>
                <c:pt idx="2505">
                  <c:v>7.5</c:v>
                </c:pt>
                <c:pt idx="2506">
                  <c:v>4.8</c:v>
                </c:pt>
                <c:pt idx="2507">
                  <c:v>3.1</c:v>
                </c:pt>
                <c:pt idx="2508">
                  <c:v>5.8</c:v>
                </c:pt>
                <c:pt idx="2509">
                  <c:v>6.7</c:v>
                </c:pt>
                <c:pt idx="2510">
                  <c:v>6.8</c:v>
                </c:pt>
                <c:pt idx="2511">
                  <c:v>6.5</c:v>
                </c:pt>
                <c:pt idx="2512">
                  <c:v>5.9</c:v>
                </c:pt>
                <c:pt idx="2513">
                  <c:v>5.5</c:v>
                </c:pt>
                <c:pt idx="2514">
                  <c:v>3.6</c:v>
                </c:pt>
                <c:pt idx="2515">
                  <c:v>3.3</c:v>
                </c:pt>
                <c:pt idx="2516">
                  <c:v>7.4</c:v>
                </c:pt>
                <c:pt idx="2517">
                  <c:v>6.7</c:v>
                </c:pt>
                <c:pt idx="2518">
                  <c:v>3</c:v>
                </c:pt>
                <c:pt idx="2519">
                  <c:v>7.6</c:v>
                </c:pt>
                <c:pt idx="2520">
                  <c:v>6.4</c:v>
                </c:pt>
                <c:pt idx="2521">
                  <c:v>6.9</c:v>
                </c:pt>
                <c:pt idx="2522">
                  <c:v>6.6</c:v>
                </c:pt>
                <c:pt idx="2523">
                  <c:v>5.5</c:v>
                </c:pt>
                <c:pt idx="2524">
                  <c:v>6.6</c:v>
                </c:pt>
                <c:pt idx="2525">
                  <c:v>5.2</c:v>
                </c:pt>
                <c:pt idx="2526">
                  <c:v>4.0999999999999996</c:v>
                </c:pt>
                <c:pt idx="2527">
                  <c:v>6.8</c:v>
                </c:pt>
                <c:pt idx="2528">
                  <c:v>6.5</c:v>
                </c:pt>
                <c:pt idx="2529">
                  <c:v>7.6</c:v>
                </c:pt>
                <c:pt idx="2530">
                  <c:v>7.4</c:v>
                </c:pt>
                <c:pt idx="2531">
                  <c:v>7.7</c:v>
                </c:pt>
                <c:pt idx="2532">
                  <c:v>7.1</c:v>
                </c:pt>
                <c:pt idx="2533">
                  <c:v>6.3</c:v>
                </c:pt>
                <c:pt idx="2534">
                  <c:v>7.6</c:v>
                </c:pt>
                <c:pt idx="2535">
                  <c:v>8</c:v>
                </c:pt>
                <c:pt idx="2536">
                  <c:v>7.3</c:v>
                </c:pt>
                <c:pt idx="2537">
                  <c:v>7.6</c:v>
                </c:pt>
                <c:pt idx="2538">
                  <c:v>7.8</c:v>
                </c:pt>
                <c:pt idx="2539">
                  <c:v>6.5</c:v>
                </c:pt>
                <c:pt idx="2540">
                  <c:v>6.4</c:v>
                </c:pt>
                <c:pt idx="2541">
                  <c:v>8</c:v>
                </c:pt>
                <c:pt idx="2542">
                  <c:v>4.8</c:v>
                </c:pt>
                <c:pt idx="2543">
                  <c:v>7.8</c:v>
                </c:pt>
                <c:pt idx="2544">
                  <c:v>5.9</c:v>
                </c:pt>
                <c:pt idx="2545">
                  <c:v>5.4</c:v>
                </c:pt>
                <c:pt idx="2546">
                  <c:v>3.3</c:v>
                </c:pt>
                <c:pt idx="2547">
                  <c:v>8.1999999999999993</c:v>
                </c:pt>
                <c:pt idx="2548">
                  <c:v>6.6</c:v>
                </c:pt>
                <c:pt idx="2549">
                  <c:v>5.4</c:v>
                </c:pt>
                <c:pt idx="2550">
                  <c:v>6.4</c:v>
                </c:pt>
                <c:pt idx="2551">
                  <c:v>4.8</c:v>
                </c:pt>
                <c:pt idx="2552">
                  <c:v>5.9</c:v>
                </c:pt>
                <c:pt idx="2553">
                  <c:v>5.5</c:v>
                </c:pt>
                <c:pt idx="2554">
                  <c:v>7.9</c:v>
                </c:pt>
                <c:pt idx="2555">
                  <c:v>4.9000000000000004</c:v>
                </c:pt>
                <c:pt idx="2556">
                  <c:v>7.2</c:v>
                </c:pt>
                <c:pt idx="2557">
                  <c:v>6.6</c:v>
                </c:pt>
                <c:pt idx="2558">
                  <c:v>6.7</c:v>
                </c:pt>
                <c:pt idx="2559">
                  <c:v>5.3</c:v>
                </c:pt>
                <c:pt idx="2560">
                  <c:v>7.2</c:v>
                </c:pt>
                <c:pt idx="2561">
                  <c:v>5.0999999999999996</c:v>
                </c:pt>
                <c:pt idx="2562">
                  <c:v>5.6</c:v>
                </c:pt>
                <c:pt idx="2563">
                  <c:v>7.6</c:v>
                </c:pt>
                <c:pt idx="2564">
                  <c:v>3.1</c:v>
                </c:pt>
                <c:pt idx="2565">
                  <c:v>7.2</c:v>
                </c:pt>
                <c:pt idx="2566">
                  <c:v>5.7</c:v>
                </c:pt>
                <c:pt idx="2567">
                  <c:v>5.2</c:v>
                </c:pt>
                <c:pt idx="2568">
                  <c:v>7.7</c:v>
                </c:pt>
                <c:pt idx="2569">
                  <c:v>7</c:v>
                </c:pt>
                <c:pt idx="2570">
                  <c:v>3.6</c:v>
                </c:pt>
                <c:pt idx="2571">
                  <c:v>4.9000000000000004</c:v>
                </c:pt>
                <c:pt idx="2572">
                  <c:v>6</c:v>
                </c:pt>
                <c:pt idx="2573">
                  <c:v>6.6</c:v>
                </c:pt>
                <c:pt idx="2574">
                  <c:v>6.8</c:v>
                </c:pt>
                <c:pt idx="2575">
                  <c:v>7.2</c:v>
                </c:pt>
                <c:pt idx="2576">
                  <c:v>7.2</c:v>
                </c:pt>
                <c:pt idx="2577">
                  <c:v>2.8</c:v>
                </c:pt>
                <c:pt idx="2578">
                  <c:v>6.6</c:v>
                </c:pt>
                <c:pt idx="2579">
                  <c:v>6.7</c:v>
                </c:pt>
                <c:pt idx="2580">
                  <c:v>7</c:v>
                </c:pt>
                <c:pt idx="2581">
                  <c:v>4.4000000000000004</c:v>
                </c:pt>
                <c:pt idx="2582">
                  <c:v>7.1</c:v>
                </c:pt>
                <c:pt idx="2583">
                  <c:v>6.2</c:v>
                </c:pt>
                <c:pt idx="2584">
                  <c:v>7.3</c:v>
                </c:pt>
                <c:pt idx="2585">
                  <c:v>5.0999999999999996</c:v>
                </c:pt>
                <c:pt idx="2586">
                  <c:v>8.1</c:v>
                </c:pt>
                <c:pt idx="2587">
                  <c:v>6.7</c:v>
                </c:pt>
                <c:pt idx="2588">
                  <c:v>6.6</c:v>
                </c:pt>
                <c:pt idx="2589">
                  <c:v>4.5</c:v>
                </c:pt>
                <c:pt idx="2590">
                  <c:v>8.1</c:v>
                </c:pt>
                <c:pt idx="2591">
                  <c:v>6.6</c:v>
                </c:pt>
                <c:pt idx="2592">
                  <c:v>6.5</c:v>
                </c:pt>
                <c:pt idx="2593">
                  <c:v>5.9</c:v>
                </c:pt>
                <c:pt idx="2594">
                  <c:v>6.6</c:v>
                </c:pt>
                <c:pt idx="2595">
                  <c:v>6.5</c:v>
                </c:pt>
                <c:pt idx="2596">
                  <c:v>7.3</c:v>
                </c:pt>
                <c:pt idx="2597">
                  <c:v>7.5</c:v>
                </c:pt>
                <c:pt idx="2598">
                  <c:v>5.9</c:v>
                </c:pt>
                <c:pt idx="2599">
                  <c:v>7.4</c:v>
                </c:pt>
                <c:pt idx="2600">
                  <c:v>6.9</c:v>
                </c:pt>
                <c:pt idx="2601">
                  <c:v>7.9</c:v>
                </c:pt>
                <c:pt idx="2602">
                  <c:v>8.4</c:v>
                </c:pt>
                <c:pt idx="2603">
                  <c:v>8</c:v>
                </c:pt>
                <c:pt idx="2604">
                  <c:v>6</c:v>
                </c:pt>
                <c:pt idx="2605">
                  <c:v>7.3</c:v>
                </c:pt>
                <c:pt idx="2606">
                  <c:v>6.8</c:v>
                </c:pt>
                <c:pt idx="2607">
                  <c:v>7.8</c:v>
                </c:pt>
                <c:pt idx="2608">
                  <c:v>5.7</c:v>
                </c:pt>
                <c:pt idx="2609">
                  <c:v>6.1</c:v>
                </c:pt>
                <c:pt idx="2610">
                  <c:v>8.1</c:v>
                </c:pt>
                <c:pt idx="2611">
                  <c:v>6.1</c:v>
                </c:pt>
                <c:pt idx="2612">
                  <c:v>7.5</c:v>
                </c:pt>
                <c:pt idx="2613">
                  <c:v>6.2</c:v>
                </c:pt>
                <c:pt idx="2614">
                  <c:v>6.2</c:v>
                </c:pt>
                <c:pt idx="2615">
                  <c:v>7.9</c:v>
                </c:pt>
                <c:pt idx="2616">
                  <c:v>7.4</c:v>
                </c:pt>
                <c:pt idx="2617">
                  <c:v>6.6</c:v>
                </c:pt>
                <c:pt idx="2618">
                  <c:v>7.3</c:v>
                </c:pt>
                <c:pt idx="2619">
                  <c:v>7.5</c:v>
                </c:pt>
                <c:pt idx="2620">
                  <c:v>5.6</c:v>
                </c:pt>
                <c:pt idx="2621">
                  <c:v>7.3</c:v>
                </c:pt>
                <c:pt idx="2622">
                  <c:v>6.4</c:v>
                </c:pt>
                <c:pt idx="2623">
                  <c:v>5</c:v>
                </c:pt>
                <c:pt idx="2624">
                  <c:v>5.4</c:v>
                </c:pt>
                <c:pt idx="2625">
                  <c:v>8.1999999999999993</c:v>
                </c:pt>
                <c:pt idx="2626">
                  <c:v>7.1</c:v>
                </c:pt>
                <c:pt idx="2627">
                  <c:v>5.3</c:v>
                </c:pt>
                <c:pt idx="2628">
                  <c:v>6.5</c:v>
                </c:pt>
                <c:pt idx="2629">
                  <c:v>6.2</c:v>
                </c:pt>
                <c:pt idx="2630">
                  <c:v>6.4</c:v>
                </c:pt>
                <c:pt idx="2631">
                  <c:v>7.2</c:v>
                </c:pt>
                <c:pt idx="2632">
                  <c:v>6.9</c:v>
                </c:pt>
                <c:pt idx="2633">
                  <c:v>5.7</c:v>
                </c:pt>
                <c:pt idx="2634">
                  <c:v>7.7</c:v>
                </c:pt>
                <c:pt idx="2635">
                  <c:v>5.4</c:v>
                </c:pt>
                <c:pt idx="2636">
                  <c:v>5.6</c:v>
                </c:pt>
                <c:pt idx="2637">
                  <c:v>7.7</c:v>
                </c:pt>
                <c:pt idx="2638">
                  <c:v>5.0999999999999996</c:v>
                </c:pt>
                <c:pt idx="2639">
                  <c:v>6.8</c:v>
                </c:pt>
                <c:pt idx="2640">
                  <c:v>8.4</c:v>
                </c:pt>
                <c:pt idx="2641">
                  <c:v>4.9000000000000004</c:v>
                </c:pt>
                <c:pt idx="2642">
                  <c:v>7.1</c:v>
                </c:pt>
                <c:pt idx="2643">
                  <c:v>6.6</c:v>
                </c:pt>
                <c:pt idx="2644">
                  <c:v>6.1</c:v>
                </c:pt>
                <c:pt idx="2645">
                  <c:v>4.0999999999999996</c:v>
                </c:pt>
                <c:pt idx="2646">
                  <c:v>5.8</c:v>
                </c:pt>
                <c:pt idx="2647">
                  <c:v>8.1</c:v>
                </c:pt>
                <c:pt idx="2648">
                  <c:v>7.6</c:v>
                </c:pt>
                <c:pt idx="2649">
                  <c:v>7.8</c:v>
                </c:pt>
                <c:pt idx="2650">
                  <c:v>4.5999999999999996</c:v>
                </c:pt>
                <c:pt idx="2651">
                  <c:v>6</c:v>
                </c:pt>
                <c:pt idx="2652">
                  <c:v>7</c:v>
                </c:pt>
                <c:pt idx="2653">
                  <c:v>6.7</c:v>
                </c:pt>
                <c:pt idx="2654">
                  <c:v>6.4</c:v>
                </c:pt>
                <c:pt idx="2655">
                  <c:v>7.2</c:v>
                </c:pt>
                <c:pt idx="2656">
                  <c:v>7.4</c:v>
                </c:pt>
                <c:pt idx="2657">
                  <c:v>4.8</c:v>
                </c:pt>
                <c:pt idx="2658">
                  <c:v>4</c:v>
                </c:pt>
                <c:pt idx="2659">
                  <c:v>6.2</c:v>
                </c:pt>
                <c:pt idx="2660">
                  <c:v>7.7</c:v>
                </c:pt>
                <c:pt idx="2661">
                  <c:v>6.7</c:v>
                </c:pt>
                <c:pt idx="2662">
                  <c:v>7.9</c:v>
                </c:pt>
                <c:pt idx="2663">
                  <c:v>7.9</c:v>
                </c:pt>
                <c:pt idx="2664">
                  <c:v>5.5</c:v>
                </c:pt>
                <c:pt idx="2665">
                  <c:v>6.2</c:v>
                </c:pt>
                <c:pt idx="2666">
                  <c:v>5.0999999999999996</c:v>
                </c:pt>
                <c:pt idx="2667">
                  <c:v>4.0999999999999996</c:v>
                </c:pt>
                <c:pt idx="2668">
                  <c:v>6.7</c:v>
                </c:pt>
                <c:pt idx="2669">
                  <c:v>4.7</c:v>
                </c:pt>
                <c:pt idx="2670">
                  <c:v>6.4</c:v>
                </c:pt>
                <c:pt idx="2671">
                  <c:v>6.3</c:v>
                </c:pt>
                <c:pt idx="2672">
                  <c:v>5.5</c:v>
                </c:pt>
                <c:pt idx="2673">
                  <c:v>7.3</c:v>
                </c:pt>
                <c:pt idx="2674">
                  <c:v>6.3</c:v>
                </c:pt>
                <c:pt idx="2675">
                  <c:v>4.9000000000000004</c:v>
                </c:pt>
                <c:pt idx="2676">
                  <c:v>7.6</c:v>
                </c:pt>
                <c:pt idx="2677">
                  <c:v>6</c:v>
                </c:pt>
                <c:pt idx="2678">
                  <c:v>6.2</c:v>
                </c:pt>
                <c:pt idx="2679">
                  <c:v>6.8</c:v>
                </c:pt>
                <c:pt idx="2680">
                  <c:v>4.5</c:v>
                </c:pt>
                <c:pt idx="2681">
                  <c:v>5.7</c:v>
                </c:pt>
                <c:pt idx="2682">
                  <c:v>8.4</c:v>
                </c:pt>
                <c:pt idx="2683">
                  <c:v>4.5999999999999996</c:v>
                </c:pt>
                <c:pt idx="2684">
                  <c:v>6.2</c:v>
                </c:pt>
                <c:pt idx="2685">
                  <c:v>7</c:v>
                </c:pt>
                <c:pt idx="2686">
                  <c:v>6.9</c:v>
                </c:pt>
                <c:pt idx="2687">
                  <c:v>6.1</c:v>
                </c:pt>
                <c:pt idx="2688">
                  <c:v>6.7</c:v>
                </c:pt>
                <c:pt idx="2689">
                  <c:v>5.6</c:v>
                </c:pt>
                <c:pt idx="2690">
                  <c:v>6.6</c:v>
                </c:pt>
                <c:pt idx="2691">
                  <c:v>6.4</c:v>
                </c:pt>
                <c:pt idx="2692">
                  <c:v>2.8</c:v>
                </c:pt>
                <c:pt idx="2693">
                  <c:v>5.4</c:v>
                </c:pt>
                <c:pt idx="2694">
                  <c:v>5</c:v>
                </c:pt>
                <c:pt idx="2695">
                  <c:v>5.0999999999999996</c:v>
                </c:pt>
                <c:pt idx="2696">
                  <c:v>8</c:v>
                </c:pt>
                <c:pt idx="2697">
                  <c:v>5.9</c:v>
                </c:pt>
                <c:pt idx="2698">
                  <c:v>7.5</c:v>
                </c:pt>
                <c:pt idx="2699">
                  <c:v>8.1999999999999993</c:v>
                </c:pt>
                <c:pt idx="2700">
                  <c:v>7</c:v>
                </c:pt>
                <c:pt idx="2701">
                  <c:v>6.6</c:v>
                </c:pt>
                <c:pt idx="2702">
                  <c:v>6.7</c:v>
                </c:pt>
                <c:pt idx="2703">
                  <c:v>5.5</c:v>
                </c:pt>
                <c:pt idx="2704">
                  <c:v>4.9000000000000004</c:v>
                </c:pt>
                <c:pt idx="2705">
                  <c:v>6.9</c:v>
                </c:pt>
                <c:pt idx="2706">
                  <c:v>7.4</c:v>
                </c:pt>
                <c:pt idx="2707">
                  <c:v>5.6</c:v>
                </c:pt>
                <c:pt idx="2708">
                  <c:v>8</c:v>
                </c:pt>
                <c:pt idx="2709">
                  <c:v>5.3</c:v>
                </c:pt>
                <c:pt idx="2710">
                  <c:v>6.2</c:v>
                </c:pt>
                <c:pt idx="2711">
                  <c:v>5.3</c:v>
                </c:pt>
                <c:pt idx="2712">
                  <c:v>6.6</c:v>
                </c:pt>
                <c:pt idx="2713">
                  <c:v>7.2</c:v>
                </c:pt>
                <c:pt idx="2714">
                  <c:v>4.5999999999999996</c:v>
                </c:pt>
                <c:pt idx="2715">
                  <c:v>7.5</c:v>
                </c:pt>
                <c:pt idx="2716">
                  <c:v>6.5</c:v>
                </c:pt>
                <c:pt idx="2717">
                  <c:v>7.6</c:v>
                </c:pt>
                <c:pt idx="2718">
                  <c:v>6.2</c:v>
                </c:pt>
                <c:pt idx="2719">
                  <c:v>8</c:v>
                </c:pt>
                <c:pt idx="2720">
                  <c:v>5.5</c:v>
                </c:pt>
                <c:pt idx="2721">
                  <c:v>6.3</c:v>
                </c:pt>
                <c:pt idx="2722">
                  <c:v>7.2</c:v>
                </c:pt>
                <c:pt idx="2723">
                  <c:v>7.9</c:v>
                </c:pt>
                <c:pt idx="2724">
                  <c:v>6.7</c:v>
                </c:pt>
                <c:pt idx="2725">
                  <c:v>5.3</c:v>
                </c:pt>
                <c:pt idx="2726">
                  <c:v>6.3</c:v>
                </c:pt>
                <c:pt idx="2727">
                  <c:v>6.5</c:v>
                </c:pt>
                <c:pt idx="2728">
                  <c:v>5.6</c:v>
                </c:pt>
                <c:pt idx="2729">
                  <c:v>7</c:v>
                </c:pt>
                <c:pt idx="2730">
                  <c:v>8.3000000000000007</c:v>
                </c:pt>
                <c:pt idx="2731">
                  <c:v>7.2</c:v>
                </c:pt>
                <c:pt idx="2732">
                  <c:v>6.8</c:v>
                </c:pt>
                <c:pt idx="2733">
                  <c:v>6.4</c:v>
                </c:pt>
                <c:pt idx="2734">
                  <c:v>6.9</c:v>
                </c:pt>
                <c:pt idx="2735">
                  <c:v>8</c:v>
                </c:pt>
                <c:pt idx="2736">
                  <c:v>6.2</c:v>
                </c:pt>
                <c:pt idx="2737">
                  <c:v>6.4</c:v>
                </c:pt>
                <c:pt idx="2738">
                  <c:v>5.6</c:v>
                </c:pt>
                <c:pt idx="2739">
                  <c:v>6.1</c:v>
                </c:pt>
                <c:pt idx="2740">
                  <c:v>6</c:v>
                </c:pt>
                <c:pt idx="2741">
                  <c:v>5.0999999999999996</c:v>
                </c:pt>
                <c:pt idx="2742">
                  <c:v>4.5</c:v>
                </c:pt>
                <c:pt idx="2743">
                  <c:v>5.9</c:v>
                </c:pt>
                <c:pt idx="2744">
                  <c:v>6</c:v>
                </c:pt>
                <c:pt idx="2745">
                  <c:v>5.8</c:v>
                </c:pt>
                <c:pt idx="2746">
                  <c:v>6.1</c:v>
                </c:pt>
                <c:pt idx="2747">
                  <c:v>4.9000000000000004</c:v>
                </c:pt>
                <c:pt idx="2748">
                  <c:v>5.7</c:v>
                </c:pt>
                <c:pt idx="2749">
                  <c:v>7.1</c:v>
                </c:pt>
                <c:pt idx="2750">
                  <c:v>6.6</c:v>
                </c:pt>
                <c:pt idx="2751">
                  <c:v>8.1</c:v>
                </c:pt>
                <c:pt idx="2752">
                  <c:v>5.7</c:v>
                </c:pt>
                <c:pt idx="2753">
                  <c:v>6.8</c:v>
                </c:pt>
                <c:pt idx="2754">
                  <c:v>7.5</c:v>
                </c:pt>
                <c:pt idx="2755">
                  <c:v>6.2</c:v>
                </c:pt>
                <c:pt idx="2756">
                  <c:v>8.3000000000000007</c:v>
                </c:pt>
                <c:pt idx="2757">
                  <c:v>7.4</c:v>
                </c:pt>
                <c:pt idx="2758">
                  <c:v>8</c:v>
                </c:pt>
                <c:pt idx="2759">
                  <c:v>6.9</c:v>
                </c:pt>
                <c:pt idx="2760">
                  <c:v>6.9</c:v>
                </c:pt>
                <c:pt idx="2761">
                  <c:v>9.5</c:v>
                </c:pt>
                <c:pt idx="2762">
                  <c:v>5.5</c:v>
                </c:pt>
                <c:pt idx="2763">
                  <c:v>5.7</c:v>
                </c:pt>
                <c:pt idx="2764">
                  <c:v>7.2</c:v>
                </c:pt>
                <c:pt idx="2765">
                  <c:v>6.9</c:v>
                </c:pt>
                <c:pt idx="2766">
                  <c:v>5.5</c:v>
                </c:pt>
                <c:pt idx="2767">
                  <c:v>5.9</c:v>
                </c:pt>
                <c:pt idx="2768">
                  <c:v>7.7</c:v>
                </c:pt>
                <c:pt idx="2769">
                  <c:v>5.2</c:v>
                </c:pt>
                <c:pt idx="2770">
                  <c:v>7.1</c:v>
                </c:pt>
                <c:pt idx="2771">
                  <c:v>6.6</c:v>
                </c:pt>
                <c:pt idx="2772">
                  <c:v>5.5</c:v>
                </c:pt>
                <c:pt idx="2773">
                  <c:v>7.7</c:v>
                </c:pt>
                <c:pt idx="2774">
                  <c:v>5.4</c:v>
                </c:pt>
                <c:pt idx="2775">
                  <c:v>6.7</c:v>
                </c:pt>
                <c:pt idx="2776">
                  <c:v>5</c:v>
                </c:pt>
                <c:pt idx="2777">
                  <c:v>6.4</c:v>
                </c:pt>
                <c:pt idx="2778">
                  <c:v>6.6</c:v>
                </c:pt>
                <c:pt idx="2779">
                  <c:v>5.9</c:v>
                </c:pt>
                <c:pt idx="2780">
                  <c:v>5.7</c:v>
                </c:pt>
                <c:pt idx="2781">
                  <c:v>4.5</c:v>
                </c:pt>
                <c:pt idx="2782">
                  <c:v>3.7</c:v>
                </c:pt>
                <c:pt idx="2783">
                  <c:v>5</c:v>
                </c:pt>
                <c:pt idx="2784">
                  <c:v>4.5999999999999996</c:v>
                </c:pt>
                <c:pt idx="2785">
                  <c:v>6.5</c:v>
                </c:pt>
                <c:pt idx="2786">
                  <c:v>4.9000000000000004</c:v>
                </c:pt>
                <c:pt idx="2787">
                  <c:v>6</c:v>
                </c:pt>
                <c:pt idx="2788">
                  <c:v>6.9</c:v>
                </c:pt>
                <c:pt idx="2789">
                  <c:v>5.7</c:v>
                </c:pt>
                <c:pt idx="2790">
                  <c:v>6.7</c:v>
                </c:pt>
                <c:pt idx="2791">
                  <c:v>6.9</c:v>
                </c:pt>
                <c:pt idx="2792">
                  <c:v>5.5</c:v>
                </c:pt>
                <c:pt idx="2793">
                  <c:v>4.4000000000000004</c:v>
                </c:pt>
                <c:pt idx="2794">
                  <c:v>5.4</c:v>
                </c:pt>
                <c:pt idx="2795">
                  <c:v>7</c:v>
                </c:pt>
                <c:pt idx="2796">
                  <c:v>5.4</c:v>
                </c:pt>
                <c:pt idx="2797">
                  <c:v>5.4</c:v>
                </c:pt>
                <c:pt idx="2798">
                  <c:v>8</c:v>
                </c:pt>
                <c:pt idx="2799">
                  <c:v>7.6</c:v>
                </c:pt>
                <c:pt idx="2800">
                  <c:v>5.9</c:v>
                </c:pt>
                <c:pt idx="2801">
                  <c:v>6.6</c:v>
                </c:pt>
                <c:pt idx="2802">
                  <c:v>6.7</c:v>
                </c:pt>
                <c:pt idx="2803">
                  <c:v>3.9</c:v>
                </c:pt>
                <c:pt idx="2804">
                  <c:v>5.7</c:v>
                </c:pt>
                <c:pt idx="2805">
                  <c:v>6.7</c:v>
                </c:pt>
                <c:pt idx="2806">
                  <c:v>6.5</c:v>
                </c:pt>
                <c:pt idx="2807">
                  <c:v>6.8</c:v>
                </c:pt>
                <c:pt idx="2808">
                  <c:v>6.3</c:v>
                </c:pt>
                <c:pt idx="2809">
                  <c:v>7.3</c:v>
                </c:pt>
                <c:pt idx="2810">
                  <c:v>6.9</c:v>
                </c:pt>
                <c:pt idx="2811">
                  <c:v>7</c:v>
                </c:pt>
                <c:pt idx="2812">
                  <c:v>6.5</c:v>
                </c:pt>
                <c:pt idx="2813">
                  <c:v>3.6</c:v>
                </c:pt>
                <c:pt idx="2814">
                  <c:v>7.7</c:v>
                </c:pt>
                <c:pt idx="2815">
                  <c:v>7.7</c:v>
                </c:pt>
                <c:pt idx="2816">
                  <c:v>5.9</c:v>
                </c:pt>
                <c:pt idx="2817">
                  <c:v>6.8</c:v>
                </c:pt>
                <c:pt idx="2818">
                  <c:v>7.4</c:v>
                </c:pt>
                <c:pt idx="2819">
                  <c:v>5.0999999999999996</c:v>
                </c:pt>
                <c:pt idx="2820">
                  <c:v>9.1</c:v>
                </c:pt>
                <c:pt idx="2821">
                  <c:v>7.4</c:v>
                </c:pt>
                <c:pt idx="2822">
                  <c:v>7.2</c:v>
                </c:pt>
                <c:pt idx="2823">
                  <c:v>6</c:v>
                </c:pt>
                <c:pt idx="2824">
                  <c:v>7.4</c:v>
                </c:pt>
                <c:pt idx="2825">
                  <c:v>8.3000000000000007</c:v>
                </c:pt>
                <c:pt idx="2826">
                  <c:v>8.1</c:v>
                </c:pt>
                <c:pt idx="2827">
                  <c:v>6.3</c:v>
                </c:pt>
                <c:pt idx="2828">
                  <c:v>7.3</c:v>
                </c:pt>
                <c:pt idx="2829">
                  <c:v>3.6</c:v>
                </c:pt>
                <c:pt idx="2830">
                  <c:v>1.6</c:v>
                </c:pt>
                <c:pt idx="2831">
                  <c:v>8</c:v>
                </c:pt>
                <c:pt idx="2832">
                  <c:v>6.2</c:v>
                </c:pt>
                <c:pt idx="2833">
                  <c:v>9</c:v>
                </c:pt>
                <c:pt idx="2834">
                  <c:v>6.1</c:v>
                </c:pt>
                <c:pt idx="2835">
                  <c:v>5.7</c:v>
                </c:pt>
                <c:pt idx="2836">
                  <c:v>6.8</c:v>
                </c:pt>
                <c:pt idx="2837">
                  <c:v>5.5</c:v>
                </c:pt>
                <c:pt idx="2838">
                  <c:v>6.8</c:v>
                </c:pt>
                <c:pt idx="2839">
                  <c:v>7.3</c:v>
                </c:pt>
                <c:pt idx="2840">
                  <c:v>6.1</c:v>
                </c:pt>
                <c:pt idx="2841">
                  <c:v>7.2</c:v>
                </c:pt>
                <c:pt idx="2842">
                  <c:v>5.9</c:v>
                </c:pt>
                <c:pt idx="2843">
                  <c:v>6.1</c:v>
                </c:pt>
                <c:pt idx="2844">
                  <c:v>6.8</c:v>
                </c:pt>
                <c:pt idx="2845">
                  <c:v>7.7</c:v>
                </c:pt>
                <c:pt idx="2846">
                  <c:v>4.9000000000000004</c:v>
                </c:pt>
                <c:pt idx="2847">
                  <c:v>6.1</c:v>
                </c:pt>
                <c:pt idx="2848">
                  <c:v>2.5</c:v>
                </c:pt>
                <c:pt idx="2849">
                  <c:v>6.1</c:v>
                </c:pt>
                <c:pt idx="2850">
                  <c:v>5.9</c:v>
                </c:pt>
                <c:pt idx="2851">
                  <c:v>5.7</c:v>
                </c:pt>
                <c:pt idx="2852">
                  <c:v>5.6</c:v>
                </c:pt>
                <c:pt idx="2853">
                  <c:v>7.2</c:v>
                </c:pt>
                <c:pt idx="2854">
                  <c:v>7.7</c:v>
                </c:pt>
                <c:pt idx="2855">
                  <c:v>7.8</c:v>
                </c:pt>
                <c:pt idx="2856">
                  <c:v>6.1</c:v>
                </c:pt>
                <c:pt idx="2857">
                  <c:v>5.8</c:v>
                </c:pt>
                <c:pt idx="2858">
                  <c:v>6.5</c:v>
                </c:pt>
                <c:pt idx="2859">
                  <c:v>7.9</c:v>
                </c:pt>
                <c:pt idx="2860">
                  <c:v>6.3</c:v>
                </c:pt>
                <c:pt idx="2861">
                  <c:v>3.8</c:v>
                </c:pt>
                <c:pt idx="2862">
                  <c:v>8.3000000000000007</c:v>
                </c:pt>
                <c:pt idx="2863">
                  <c:v>6.4</c:v>
                </c:pt>
                <c:pt idx="2864">
                  <c:v>6.7</c:v>
                </c:pt>
                <c:pt idx="2865">
                  <c:v>6.1</c:v>
                </c:pt>
                <c:pt idx="2866">
                  <c:v>8.1</c:v>
                </c:pt>
                <c:pt idx="2867">
                  <c:v>6</c:v>
                </c:pt>
                <c:pt idx="2868">
                  <c:v>5.8</c:v>
                </c:pt>
                <c:pt idx="2869">
                  <c:v>5.6</c:v>
                </c:pt>
                <c:pt idx="2870">
                  <c:v>6.1</c:v>
                </c:pt>
                <c:pt idx="2871">
                  <c:v>5.9</c:v>
                </c:pt>
                <c:pt idx="2872">
                  <c:v>7.3</c:v>
                </c:pt>
                <c:pt idx="2873">
                  <c:v>6.8</c:v>
                </c:pt>
                <c:pt idx="2874">
                  <c:v>5.7</c:v>
                </c:pt>
                <c:pt idx="2875">
                  <c:v>7.3</c:v>
                </c:pt>
                <c:pt idx="2876">
                  <c:v>6.3</c:v>
                </c:pt>
                <c:pt idx="2877">
                  <c:v>5.9</c:v>
                </c:pt>
                <c:pt idx="2878">
                  <c:v>7.1</c:v>
                </c:pt>
                <c:pt idx="2879">
                  <c:v>7.1</c:v>
                </c:pt>
                <c:pt idx="2880">
                  <c:v>8</c:v>
                </c:pt>
                <c:pt idx="2881">
                  <c:v>5.0999999999999996</c:v>
                </c:pt>
                <c:pt idx="2882">
                  <c:v>7.1</c:v>
                </c:pt>
                <c:pt idx="2883">
                  <c:v>6.5</c:v>
                </c:pt>
                <c:pt idx="2884">
                  <c:v>4.5</c:v>
                </c:pt>
                <c:pt idx="2885">
                  <c:v>6.6</c:v>
                </c:pt>
                <c:pt idx="2886">
                  <c:v>4.3</c:v>
                </c:pt>
                <c:pt idx="2887">
                  <c:v>6.7</c:v>
                </c:pt>
                <c:pt idx="2888">
                  <c:v>6.8</c:v>
                </c:pt>
                <c:pt idx="2889">
                  <c:v>5.4</c:v>
                </c:pt>
                <c:pt idx="2890">
                  <c:v>6.6</c:v>
                </c:pt>
                <c:pt idx="2891">
                  <c:v>7.4</c:v>
                </c:pt>
                <c:pt idx="2892">
                  <c:v>7.3</c:v>
                </c:pt>
                <c:pt idx="2893">
                  <c:v>6.9</c:v>
                </c:pt>
                <c:pt idx="2894">
                  <c:v>8</c:v>
                </c:pt>
                <c:pt idx="2895">
                  <c:v>6.4</c:v>
                </c:pt>
                <c:pt idx="2896">
                  <c:v>7.8</c:v>
                </c:pt>
                <c:pt idx="2897">
                  <c:v>6.1</c:v>
                </c:pt>
                <c:pt idx="2898">
                  <c:v>6.1</c:v>
                </c:pt>
                <c:pt idx="2899">
                  <c:v>5.0999999999999996</c:v>
                </c:pt>
                <c:pt idx="2900">
                  <c:v>7.8</c:v>
                </c:pt>
                <c:pt idx="2901">
                  <c:v>7.4</c:v>
                </c:pt>
                <c:pt idx="2902">
                  <c:v>7.8</c:v>
                </c:pt>
                <c:pt idx="2903">
                  <c:v>8</c:v>
                </c:pt>
                <c:pt idx="2904">
                  <c:v>6.7</c:v>
                </c:pt>
                <c:pt idx="2905">
                  <c:v>6.6</c:v>
                </c:pt>
                <c:pt idx="2906">
                  <c:v>6.4</c:v>
                </c:pt>
                <c:pt idx="2907">
                  <c:v>6.7</c:v>
                </c:pt>
                <c:pt idx="2908">
                  <c:v>6.2</c:v>
                </c:pt>
                <c:pt idx="2909">
                  <c:v>7.3</c:v>
                </c:pt>
                <c:pt idx="2910">
                  <c:v>8.1</c:v>
                </c:pt>
                <c:pt idx="2911">
                  <c:v>7</c:v>
                </c:pt>
                <c:pt idx="2912">
                  <c:v>8</c:v>
                </c:pt>
                <c:pt idx="2913">
                  <c:v>8</c:v>
                </c:pt>
                <c:pt idx="2914">
                  <c:v>7</c:v>
                </c:pt>
                <c:pt idx="2915">
                  <c:v>7.9</c:v>
                </c:pt>
                <c:pt idx="2916">
                  <c:v>5.9</c:v>
                </c:pt>
                <c:pt idx="2917">
                  <c:v>6.6</c:v>
                </c:pt>
                <c:pt idx="2918">
                  <c:v>6.3</c:v>
                </c:pt>
                <c:pt idx="2919">
                  <c:v>7.7</c:v>
                </c:pt>
                <c:pt idx="2920">
                  <c:v>6.9</c:v>
                </c:pt>
                <c:pt idx="2921">
                  <c:v>7.1</c:v>
                </c:pt>
                <c:pt idx="2922">
                  <c:v>7.4</c:v>
                </c:pt>
                <c:pt idx="2923">
                  <c:v>6.5</c:v>
                </c:pt>
                <c:pt idx="2924">
                  <c:v>6.5</c:v>
                </c:pt>
                <c:pt idx="2925">
                  <c:v>6.8</c:v>
                </c:pt>
                <c:pt idx="2926">
                  <c:v>7.5</c:v>
                </c:pt>
                <c:pt idx="2927">
                  <c:v>6.6</c:v>
                </c:pt>
                <c:pt idx="2928">
                  <c:v>7.1</c:v>
                </c:pt>
                <c:pt idx="2929">
                  <c:v>6.6</c:v>
                </c:pt>
                <c:pt idx="2930">
                  <c:v>7</c:v>
                </c:pt>
                <c:pt idx="2931">
                  <c:v>3.3</c:v>
                </c:pt>
                <c:pt idx="2932">
                  <c:v>6.7</c:v>
                </c:pt>
                <c:pt idx="2933">
                  <c:v>8</c:v>
                </c:pt>
                <c:pt idx="2934">
                  <c:v>6.8</c:v>
                </c:pt>
                <c:pt idx="2935">
                  <c:v>6</c:v>
                </c:pt>
                <c:pt idx="2936">
                  <c:v>5.4</c:v>
                </c:pt>
                <c:pt idx="2937">
                  <c:v>4.3</c:v>
                </c:pt>
                <c:pt idx="2938">
                  <c:v>6.2</c:v>
                </c:pt>
                <c:pt idx="2939">
                  <c:v>7.7</c:v>
                </c:pt>
                <c:pt idx="2940">
                  <c:v>8</c:v>
                </c:pt>
                <c:pt idx="2941">
                  <c:v>7.4</c:v>
                </c:pt>
                <c:pt idx="2942">
                  <c:v>5.9</c:v>
                </c:pt>
                <c:pt idx="2943">
                  <c:v>7.8</c:v>
                </c:pt>
                <c:pt idx="2944">
                  <c:v>7.4</c:v>
                </c:pt>
                <c:pt idx="2945">
                  <c:v>6.5</c:v>
                </c:pt>
                <c:pt idx="2946">
                  <c:v>5.4</c:v>
                </c:pt>
                <c:pt idx="2947">
                  <c:v>7</c:v>
                </c:pt>
                <c:pt idx="2948">
                  <c:v>8.6</c:v>
                </c:pt>
                <c:pt idx="2949">
                  <c:v>7.6</c:v>
                </c:pt>
                <c:pt idx="2950">
                  <c:v>6.9</c:v>
                </c:pt>
                <c:pt idx="2951">
                  <c:v>7</c:v>
                </c:pt>
                <c:pt idx="2952">
                  <c:v>5.3</c:v>
                </c:pt>
                <c:pt idx="2953">
                  <c:v>6.4</c:v>
                </c:pt>
                <c:pt idx="2954">
                  <c:v>4.5</c:v>
                </c:pt>
                <c:pt idx="2955">
                  <c:v>7.8</c:v>
                </c:pt>
                <c:pt idx="2956">
                  <c:v>6.7</c:v>
                </c:pt>
                <c:pt idx="2957">
                  <c:v>5.3</c:v>
                </c:pt>
                <c:pt idx="2958">
                  <c:v>6.3</c:v>
                </c:pt>
                <c:pt idx="2959">
                  <c:v>7</c:v>
                </c:pt>
                <c:pt idx="2960">
                  <c:v>5.3</c:v>
                </c:pt>
                <c:pt idx="2961">
                  <c:v>6.6</c:v>
                </c:pt>
                <c:pt idx="2962">
                  <c:v>5.8</c:v>
                </c:pt>
                <c:pt idx="2963">
                  <c:v>6.7</c:v>
                </c:pt>
                <c:pt idx="2964">
                  <c:v>6.6</c:v>
                </c:pt>
                <c:pt idx="2965">
                  <c:v>7</c:v>
                </c:pt>
                <c:pt idx="2966">
                  <c:v>8.4</c:v>
                </c:pt>
                <c:pt idx="2967">
                  <c:v>6</c:v>
                </c:pt>
                <c:pt idx="2968">
                  <c:v>5.4</c:v>
                </c:pt>
                <c:pt idx="2969">
                  <c:v>7.8</c:v>
                </c:pt>
                <c:pt idx="2970">
                  <c:v>7.6</c:v>
                </c:pt>
                <c:pt idx="2971">
                  <c:v>6.6</c:v>
                </c:pt>
                <c:pt idx="2972">
                  <c:v>6.4</c:v>
                </c:pt>
                <c:pt idx="2973">
                  <c:v>7</c:v>
                </c:pt>
                <c:pt idx="2974">
                  <c:v>5.7</c:v>
                </c:pt>
                <c:pt idx="2975">
                  <c:v>5.9</c:v>
                </c:pt>
                <c:pt idx="2976">
                  <c:v>6.3</c:v>
                </c:pt>
                <c:pt idx="2977">
                  <c:v>6.3</c:v>
                </c:pt>
                <c:pt idx="2978">
                  <c:v>6.2</c:v>
                </c:pt>
                <c:pt idx="2979">
                  <c:v>2.1</c:v>
                </c:pt>
                <c:pt idx="2980">
                  <c:v>5</c:v>
                </c:pt>
                <c:pt idx="2981">
                  <c:v>5.3</c:v>
                </c:pt>
                <c:pt idx="2982">
                  <c:v>7.1</c:v>
                </c:pt>
                <c:pt idx="2983">
                  <c:v>7</c:v>
                </c:pt>
                <c:pt idx="2984">
                  <c:v>7</c:v>
                </c:pt>
                <c:pt idx="2985">
                  <c:v>5.7</c:v>
                </c:pt>
                <c:pt idx="2986">
                  <c:v>7.1</c:v>
                </c:pt>
                <c:pt idx="2987">
                  <c:v>7</c:v>
                </c:pt>
                <c:pt idx="2988">
                  <c:v>7.7</c:v>
                </c:pt>
                <c:pt idx="2989">
                  <c:v>7.1</c:v>
                </c:pt>
                <c:pt idx="2990">
                  <c:v>6.8</c:v>
                </c:pt>
                <c:pt idx="2991">
                  <c:v>7.5</c:v>
                </c:pt>
                <c:pt idx="2992">
                  <c:v>6.3</c:v>
                </c:pt>
                <c:pt idx="2993">
                  <c:v>7.3</c:v>
                </c:pt>
                <c:pt idx="2994">
                  <c:v>6.8</c:v>
                </c:pt>
                <c:pt idx="2995">
                  <c:v>7.2</c:v>
                </c:pt>
                <c:pt idx="2996">
                  <c:v>6.4</c:v>
                </c:pt>
                <c:pt idx="2997">
                  <c:v>6</c:v>
                </c:pt>
                <c:pt idx="2998">
                  <c:v>6.4</c:v>
                </c:pt>
                <c:pt idx="2999">
                  <c:v>5.0999999999999996</c:v>
                </c:pt>
                <c:pt idx="3000">
                  <c:v>7.5</c:v>
                </c:pt>
                <c:pt idx="3001">
                  <c:v>7.1</c:v>
                </c:pt>
                <c:pt idx="3002">
                  <c:v>4.5999999999999996</c:v>
                </c:pt>
                <c:pt idx="3003">
                  <c:v>5.7</c:v>
                </c:pt>
                <c:pt idx="3004">
                  <c:v>6.8</c:v>
                </c:pt>
                <c:pt idx="3005">
                  <c:v>7.7</c:v>
                </c:pt>
                <c:pt idx="3006">
                  <c:v>6.7</c:v>
                </c:pt>
                <c:pt idx="3007">
                  <c:v>3.2</c:v>
                </c:pt>
                <c:pt idx="3008">
                  <c:v>6.1</c:v>
                </c:pt>
                <c:pt idx="3009">
                  <c:v>5.6</c:v>
                </c:pt>
                <c:pt idx="3010">
                  <c:v>6.9</c:v>
                </c:pt>
                <c:pt idx="3011">
                  <c:v>7.5</c:v>
                </c:pt>
                <c:pt idx="3012">
                  <c:v>5.8</c:v>
                </c:pt>
                <c:pt idx="3013">
                  <c:v>8.3000000000000007</c:v>
                </c:pt>
                <c:pt idx="3014">
                  <c:v>2.8</c:v>
                </c:pt>
                <c:pt idx="3015">
                  <c:v>6.6</c:v>
                </c:pt>
                <c:pt idx="3016">
                  <c:v>7.5</c:v>
                </c:pt>
                <c:pt idx="3017">
                  <c:v>6</c:v>
                </c:pt>
                <c:pt idx="3018">
                  <c:v>6.2</c:v>
                </c:pt>
                <c:pt idx="3019">
                  <c:v>7.2</c:v>
                </c:pt>
                <c:pt idx="3020">
                  <c:v>8.6999999999999993</c:v>
                </c:pt>
                <c:pt idx="3021">
                  <c:v>6</c:v>
                </c:pt>
                <c:pt idx="3022">
                  <c:v>8</c:v>
                </c:pt>
                <c:pt idx="3023">
                  <c:v>7.2</c:v>
                </c:pt>
                <c:pt idx="3024">
                  <c:v>4.5</c:v>
                </c:pt>
                <c:pt idx="3025">
                  <c:v>7.9</c:v>
                </c:pt>
                <c:pt idx="3026">
                  <c:v>7.1</c:v>
                </c:pt>
                <c:pt idx="3027">
                  <c:v>7.5</c:v>
                </c:pt>
                <c:pt idx="3028">
                  <c:v>6.8</c:v>
                </c:pt>
                <c:pt idx="3029">
                  <c:v>4.3</c:v>
                </c:pt>
                <c:pt idx="3030">
                  <c:v>7.2</c:v>
                </c:pt>
                <c:pt idx="3031">
                  <c:v>5.8</c:v>
                </c:pt>
                <c:pt idx="3032">
                  <c:v>7.1</c:v>
                </c:pt>
                <c:pt idx="3033">
                  <c:v>7.4</c:v>
                </c:pt>
                <c:pt idx="3034">
                  <c:v>7.6</c:v>
                </c:pt>
                <c:pt idx="3035">
                  <c:v>6.9</c:v>
                </c:pt>
                <c:pt idx="3036">
                  <c:v>6</c:v>
                </c:pt>
                <c:pt idx="3037">
                  <c:v>6.9</c:v>
                </c:pt>
                <c:pt idx="3038">
                  <c:v>7.3</c:v>
                </c:pt>
                <c:pt idx="3039">
                  <c:v>4.5999999999999996</c:v>
                </c:pt>
                <c:pt idx="3040">
                  <c:v>6</c:v>
                </c:pt>
                <c:pt idx="3041">
                  <c:v>6.4</c:v>
                </c:pt>
                <c:pt idx="3042">
                  <c:v>5.5</c:v>
                </c:pt>
                <c:pt idx="3043">
                  <c:v>7.5</c:v>
                </c:pt>
                <c:pt idx="3044">
                  <c:v>8.1</c:v>
                </c:pt>
                <c:pt idx="3045">
                  <c:v>6.3</c:v>
                </c:pt>
                <c:pt idx="3046">
                  <c:v>5.0999999999999996</c:v>
                </c:pt>
                <c:pt idx="3047">
                  <c:v>6.8</c:v>
                </c:pt>
                <c:pt idx="3048">
                  <c:v>5.3</c:v>
                </c:pt>
                <c:pt idx="3049">
                  <c:v>7.3</c:v>
                </c:pt>
                <c:pt idx="3050">
                  <c:v>7.3</c:v>
                </c:pt>
                <c:pt idx="3051">
                  <c:v>7.1</c:v>
                </c:pt>
                <c:pt idx="3052">
                  <c:v>7.6</c:v>
                </c:pt>
                <c:pt idx="3053">
                  <c:v>5.3</c:v>
                </c:pt>
                <c:pt idx="3054">
                  <c:v>7.8</c:v>
                </c:pt>
                <c:pt idx="3055">
                  <c:v>7.7</c:v>
                </c:pt>
                <c:pt idx="3056">
                  <c:v>7.7</c:v>
                </c:pt>
                <c:pt idx="3057">
                  <c:v>5.4</c:v>
                </c:pt>
                <c:pt idx="3058">
                  <c:v>6.2</c:v>
                </c:pt>
                <c:pt idx="3059">
                  <c:v>7.4</c:v>
                </c:pt>
                <c:pt idx="3060">
                  <c:v>6.2</c:v>
                </c:pt>
                <c:pt idx="3061">
                  <c:v>5.0999999999999996</c:v>
                </c:pt>
                <c:pt idx="3062">
                  <c:v>6.9</c:v>
                </c:pt>
                <c:pt idx="3063">
                  <c:v>6.3</c:v>
                </c:pt>
                <c:pt idx="3064">
                  <c:v>6.8</c:v>
                </c:pt>
                <c:pt idx="3065">
                  <c:v>7.4</c:v>
                </c:pt>
                <c:pt idx="3066">
                  <c:v>5.7</c:v>
                </c:pt>
                <c:pt idx="3067">
                  <c:v>5.8</c:v>
                </c:pt>
                <c:pt idx="3068">
                  <c:v>6.2</c:v>
                </c:pt>
                <c:pt idx="3069">
                  <c:v>4.3</c:v>
                </c:pt>
                <c:pt idx="3070">
                  <c:v>6.4</c:v>
                </c:pt>
                <c:pt idx="3071">
                  <c:v>6</c:v>
                </c:pt>
                <c:pt idx="3072">
                  <c:v>6.9</c:v>
                </c:pt>
                <c:pt idx="3073">
                  <c:v>5.5</c:v>
                </c:pt>
                <c:pt idx="3074">
                  <c:v>5.4</c:v>
                </c:pt>
                <c:pt idx="3075">
                  <c:v>8.3000000000000007</c:v>
                </c:pt>
                <c:pt idx="3076">
                  <c:v>7.9</c:v>
                </c:pt>
                <c:pt idx="3077">
                  <c:v>6.5</c:v>
                </c:pt>
                <c:pt idx="3078">
                  <c:v>6.3</c:v>
                </c:pt>
                <c:pt idx="3079">
                  <c:v>6.4</c:v>
                </c:pt>
                <c:pt idx="3080">
                  <c:v>7.9</c:v>
                </c:pt>
                <c:pt idx="3081">
                  <c:v>5.3</c:v>
                </c:pt>
                <c:pt idx="3082">
                  <c:v>5.8</c:v>
                </c:pt>
                <c:pt idx="3083">
                  <c:v>6.6</c:v>
                </c:pt>
                <c:pt idx="3084">
                  <c:v>7.4</c:v>
                </c:pt>
                <c:pt idx="3085">
                  <c:v>8.3000000000000007</c:v>
                </c:pt>
                <c:pt idx="3086">
                  <c:v>5.3</c:v>
                </c:pt>
                <c:pt idx="3087">
                  <c:v>6.2</c:v>
                </c:pt>
                <c:pt idx="3088">
                  <c:v>6.9</c:v>
                </c:pt>
                <c:pt idx="3089">
                  <c:v>5.9</c:v>
                </c:pt>
                <c:pt idx="3090">
                  <c:v>6.1</c:v>
                </c:pt>
                <c:pt idx="3091">
                  <c:v>5.8</c:v>
                </c:pt>
                <c:pt idx="3092">
                  <c:v>7.3</c:v>
                </c:pt>
                <c:pt idx="3093">
                  <c:v>5.9</c:v>
                </c:pt>
                <c:pt idx="3094">
                  <c:v>5.5</c:v>
                </c:pt>
                <c:pt idx="3095">
                  <c:v>5</c:v>
                </c:pt>
                <c:pt idx="3096">
                  <c:v>7</c:v>
                </c:pt>
                <c:pt idx="3097">
                  <c:v>7.8</c:v>
                </c:pt>
                <c:pt idx="3098">
                  <c:v>6.4</c:v>
                </c:pt>
                <c:pt idx="3099">
                  <c:v>5.9</c:v>
                </c:pt>
                <c:pt idx="3100">
                  <c:v>7</c:v>
                </c:pt>
                <c:pt idx="3101">
                  <c:v>6.1</c:v>
                </c:pt>
                <c:pt idx="3102">
                  <c:v>6.9</c:v>
                </c:pt>
                <c:pt idx="3103">
                  <c:v>7.5</c:v>
                </c:pt>
                <c:pt idx="3104">
                  <c:v>7.3</c:v>
                </c:pt>
                <c:pt idx="3105">
                  <c:v>6.5</c:v>
                </c:pt>
                <c:pt idx="3106">
                  <c:v>6.2</c:v>
                </c:pt>
                <c:pt idx="3107">
                  <c:v>6.7</c:v>
                </c:pt>
                <c:pt idx="3108">
                  <c:v>6</c:v>
                </c:pt>
                <c:pt idx="3109">
                  <c:v>6.3</c:v>
                </c:pt>
                <c:pt idx="3110">
                  <c:v>5.8</c:v>
                </c:pt>
                <c:pt idx="3111">
                  <c:v>6.1</c:v>
                </c:pt>
                <c:pt idx="3112">
                  <c:v>6.9</c:v>
                </c:pt>
                <c:pt idx="3113">
                  <c:v>8.3000000000000007</c:v>
                </c:pt>
                <c:pt idx="3114">
                  <c:v>5.4</c:v>
                </c:pt>
                <c:pt idx="3115">
                  <c:v>6.7</c:v>
                </c:pt>
                <c:pt idx="3116">
                  <c:v>7.4</c:v>
                </c:pt>
                <c:pt idx="3117">
                  <c:v>5.6</c:v>
                </c:pt>
                <c:pt idx="3118">
                  <c:v>6.5</c:v>
                </c:pt>
                <c:pt idx="3119">
                  <c:v>6.5</c:v>
                </c:pt>
                <c:pt idx="3120">
                  <c:v>5.8</c:v>
                </c:pt>
                <c:pt idx="3121">
                  <c:v>5</c:v>
                </c:pt>
                <c:pt idx="3122">
                  <c:v>5.5</c:v>
                </c:pt>
                <c:pt idx="3123">
                  <c:v>6.5</c:v>
                </c:pt>
                <c:pt idx="3124">
                  <c:v>7.2</c:v>
                </c:pt>
                <c:pt idx="3125">
                  <c:v>7.3</c:v>
                </c:pt>
                <c:pt idx="3126">
                  <c:v>7.2</c:v>
                </c:pt>
                <c:pt idx="3127">
                  <c:v>5.2</c:v>
                </c:pt>
                <c:pt idx="3128">
                  <c:v>5.7</c:v>
                </c:pt>
                <c:pt idx="3129">
                  <c:v>4.7</c:v>
                </c:pt>
                <c:pt idx="3130">
                  <c:v>5.9</c:v>
                </c:pt>
                <c:pt idx="3131">
                  <c:v>6.8</c:v>
                </c:pt>
                <c:pt idx="3132">
                  <c:v>5.9</c:v>
                </c:pt>
                <c:pt idx="3133">
                  <c:v>5.3</c:v>
                </c:pt>
                <c:pt idx="3134">
                  <c:v>6</c:v>
                </c:pt>
                <c:pt idx="3135">
                  <c:v>7.7</c:v>
                </c:pt>
                <c:pt idx="3136">
                  <c:v>4.4000000000000004</c:v>
                </c:pt>
                <c:pt idx="3137">
                  <c:v>6.6</c:v>
                </c:pt>
                <c:pt idx="3138">
                  <c:v>6.7</c:v>
                </c:pt>
                <c:pt idx="3139">
                  <c:v>5.5</c:v>
                </c:pt>
                <c:pt idx="3140">
                  <c:v>6.5</c:v>
                </c:pt>
                <c:pt idx="3141">
                  <c:v>6.2</c:v>
                </c:pt>
                <c:pt idx="3142">
                  <c:v>7.1</c:v>
                </c:pt>
                <c:pt idx="3143">
                  <c:v>6.1</c:v>
                </c:pt>
                <c:pt idx="3144">
                  <c:v>7.1</c:v>
                </c:pt>
                <c:pt idx="3145">
                  <c:v>6</c:v>
                </c:pt>
                <c:pt idx="3146">
                  <c:v>7.4</c:v>
                </c:pt>
                <c:pt idx="3147">
                  <c:v>5.9</c:v>
                </c:pt>
                <c:pt idx="3148">
                  <c:v>4.0999999999999996</c:v>
                </c:pt>
                <c:pt idx="3149">
                  <c:v>5.8</c:v>
                </c:pt>
                <c:pt idx="3150">
                  <c:v>5.9</c:v>
                </c:pt>
                <c:pt idx="3151">
                  <c:v>7</c:v>
                </c:pt>
                <c:pt idx="3152">
                  <c:v>6.8</c:v>
                </c:pt>
                <c:pt idx="3153">
                  <c:v>7.4</c:v>
                </c:pt>
                <c:pt idx="3154">
                  <c:v>7.1</c:v>
                </c:pt>
                <c:pt idx="3155">
                  <c:v>7</c:v>
                </c:pt>
                <c:pt idx="3156">
                  <c:v>5.8</c:v>
                </c:pt>
                <c:pt idx="3157">
                  <c:v>7.8</c:v>
                </c:pt>
                <c:pt idx="3158">
                  <c:v>6.5</c:v>
                </c:pt>
                <c:pt idx="3159">
                  <c:v>7</c:v>
                </c:pt>
                <c:pt idx="3160">
                  <c:v>6.3</c:v>
                </c:pt>
                <c:pt idx="3161">
                  <c:v>5.3</c:v>
                </c:pt>
                <c:pt idx="3162">
                  <c:v>6.8</c:v>
                </c:pt>
                <c:pt idx="3163">
                  <c:v>5.5</c:v>
                </c:pt>
                <c:pt idx="3164">
                  <c:v>7.4</c:v>
                </c:pt>
                <c:pt idx="3165">
                  <c:v>4.3</c:v>
                </c:pt>
                <c:pt idx="3166">
                  <c:v>6</c:v>
                </c:pt>
                <c:pt idx="3167">
                  <c:v>5.2</c:v>
                </c:pt>
                <c:pt idx="3168">
                  <c:v>6.7</c:v>
                </c:pt>
                <c:pt idx="3169">
                  <c:v>6.3</c:v>
                </c:pt>
                <c:pt idx="3170">
                  <c:v>7.9</c:v>
                </c:pt>
                <c:pt idx="3171">
                  <c:v>8.6</c:v>
                </c:pt>
                <c:pt idx="3172">
                  <c:v>6.1</c:v>
                </c:pt>
                <c:pt idx="3173">
                  <c:v>5.8</c:v>
                </c:pt>
                <c:pt idx="3174">
                  <c:v>7.7</c:v>
                </c:pt>
                <c:pt idx="3175">
                  <c:v>8</c:v>
                </c:pt>
                <c:pt idx="3176">
                  <c:v>5.6</c:v>
                </c:pt>
                <c:pt idx="3177">
                  <c:v>6.7</c:v>
                </c:pt>
                <c:pt idx="3178">
                  <c:v>6.6</c:v>
                </c:pt>
                <c:pt idx="3179">
                  <c:v>4.2</c:v>
                </c:pt>
                <c:pt idx="3180">
                  <c:v>6.6</c:v>
                </c:pt>
                <c:pt idx="3181">
                  <c:v>4.0999999999999996</c:v>
                </c:pt>
                <c:pt idx="3182">
                  <c:v>7.3</c:v>
                </c:pt>
                <c:pt idx="3183">
                  <c:v>7.1</c:v>
                </c:pt>
                <c:pt idx="3184">
                  <c:v>6.5</c:v>
                </c:pt>
                <c:pt idx="3185">
                  <c:v>7</c:v>
                </c:pt>
                <c:pt idx="3186">
                  <c:v>5.5</c:v>
                </c:pt>
                <c:pt idx="3187">
                  <c:v>6.6</c:v>
                </c:pt>
                <c:pt idx="3188">
                  <c:v>7.1</c:v>
                </c:pt>
                <c:pt idx="3189">
                  <c:v>7.9</c:v>
                </c:pt>
                <c:pt idx="3190">
                  <c:v>7.1</c:v>
                </c:pt>
                <c:pt idx="3191">
                  <c:v>5.6</c:v>
                </c:pt>
                <c:pt idx="3192">
                  <c:v>7.3</c:v>
                </c:pt>
                <c:pt idx="3193">
                  <c:v>3.3</c:v>
                </c:pt>
                <c:pt idx="3194">
                  <c:v>6.5</c:v>
                </c:pt>
                <c:pt idx="3195">
                  <c:v>4.8</c:v>
                </c:pt>
                <c:pt idx="3196">
                  <c:v>5.2</c:v>
                </c:pt>
                <c:pt idx="3197">
                  <c:v>6.3</c:v>
                </c:pt>
                <c:pt idx="3198">
                  <c:v>7.2</c:v>
                </c:pt>
                <c:pt idx="3199">
                  <c:v>6.8</c:v>
                </c:pt>
                <c:pt idx="3200">
                  <c:v>5.7</c:v>
                </c:pt>
                <c:pt idx="3201">
                  <c:v>7.2</c:v>
                </c:pt>
                <c:pt idx="3202">
                  <c:v>6.9</c:v>
                </c:pt>
                <c:pt idx="3203">
                  <c:v>9.1</c:v>
                </c:pt>
                <c:pt idx="3204">
                  <c:v>6.3</c:v>
                </c:pt>
                <c:pt idx="3205">
                  <c:v>6.2</c:v>
                </c:pt>
                <c:pt idx="3206">
                  <c:v>6.7</c:v>
                </c:pt>
                <c:pt idx="3207">
                  <c:v>6.5</c:v>
                </c:pt>
                <c:pt idx="3208">
                  <c:v>7.2</c:v>
                </c:pt>
                <c:pt idx="3209">
                  <c:v>5.3</c:v>
                </c:pt>
                <c:pt idx="3210">
                  <c:v>6.7</c:v>
                </c:pt>
                <c:pt idx="3211">
                  <c:v>6.2</c:v>
                </c:pt>
                <c:pt idx="3212">
                  <c:v>3.6</c:v>
                </c:pt>
                <c:pt idx="3213">
                  <c:v>5.7</c:v>
                </c:pt>
                <c:pt idx="3214">
                  <c:v>7.3</c:v>
                </c:pt>
                <c:pt idx="3215">
                  <c:v>5</c:v>
                </c:pt>
                <c:pt idx="3216">
                  <c:v>6.6</c:v>
                </c:pt>
                <c:pt idx="3217">
                  <c:v>6.6</c:v>
                </c:pt>
                <c:pt idx="3218">
                  <c:v>6.8</c:v>
                </c:pt>
                <c:pt idx="3219">
                  <c:v>6.2</c:v>
                </c:pt>
                <c:pt idx="3220">
                  <c:v>7.3</c:v>
                </c:pt>
                <c:pt idx="3221">
                  <c:v>6.2</c:v>
                </c:pt>
                <c:pt idx="3222">
                  <c:v>6.9</c:v>
                </c:pt>
                <c:pt idx="3223">
                  <c:v>6.6</c:v>
                </c:pt>
                <c:pt idx="3224">
                  <c:v>6.3</c:v>
                </c:pt>
                <c:pt idx="3225">
                  <c:v>7</c:v>
                </c:pt>
                <c:pt idx="3226">
                  <c:v>3.3</c:v>
                </c:pt>
                <c:pt idx="3227">
                  <c:v>6.7</c:v>
                </c:pt>
                <c:pt idx="3228">
                  <c:v>6.2</c:v>
                </c:pt>
                <c:pt idx="3229">
                  <c:v>6.5</c:v>
                </c:pt>
                <c:pt idx="3230">
                  <c:v>3.5</c:v>
                </c:pt>
                <c:pt idx="3231">
                  <c:v>5.5</c:v>
                </c:pt>
                <c:pt idx="3232">
                  <c:v>5.9</c:v>
                </c:pt>
                <c:pt idx="3233">
                  <c:v>4.7</c:v>
                </c:pt>
                <c:pt idx="3234">
                  <c:v>4.2</c:v>
                </c:pt>
                <c:pt idx="3235">
                  <c:v>5.2</c:v>
                </c:pt>
                <c:pt idx="3236">
                  <c:v>5.2</c:v>
                </c:pt>
                <c:pt idx="3237">
                  <c:v>3.9</c:v>
                </c:pt>
                <c:pt idx="3238">
                  <c:v>6.1</c:v>
                </c:pt>
                <c:pt idx="3239">
                  <c:v>5.8</c:v>
                </c:pt>
                <c:pt idx="3240">
                  <c:v>6.7</c:v>
                </c:pt>
                <c:pt idx="3241">
                  <c:v>5.7</c:v>
                </c:pt>
                <c:pt idx="3242">
                  <c:v>4.5</c:v>
                </c:pt>
                <c:pt idx="3243">
                  <c:v>6.9</c:v>
                </c:pt>
                <c:pt idx="3244">
                  <c:v>4.8</c:v>
                </c:pt>
                <c:pt idx="3245">
                  <c:v>6.3</c:v>
                </c:pt>
                <c:pt idx="3246">
                  <c:v>6.9</c:v>
                </c:pt>
                <c:pt idx="3247">
                  <c:v>5.4</c:v>
                </c:pt>
                <c:pt idx="3248">
                  <c:v>3.8</c:v>
                </c:pt>
                <c:pt idx="3249">
                  <c:v>7</c:v>
                </c:pt>
                <c:pt idx="3250">
                  <c:v>5.2</c:v>
                </c:pt>
                <c:pt idx="3251">
                  <c:v>7.3</c:v>
                </c:pt>
                <c:pt idx="3252">
                  <c:v>4.5999999999999996</c:v>
                </c:pt>
                <c:pt idx="3253">
                  <c:v>6.5</c:v>
                </c:pt>
                <c:pt idx="3254">
                  <c:v>6.8</c:v>
                </c:pt>
                <c:pt idx="3255">
                  <c:v>6.7</c:v>
                </c:pt>
                <c:pt idx="3256">
                  <c:v>6.1</c:v>
                </c:pt>
                <c:pt idx="3257">
                  <c:v>5.2</c:v>
                </c:pt>
                <c:pt idx="3258">
                  <c:v>6.9</c:v>
                </c:pt>
                <c:pt idx="3259">
                  <c:v>6</c:v>
                </c:pt>
                <c:pt idx="3260">
                  <c:v>7.9</c:v>
                </c:pt>
                <c:pt idx="3261">
                  <c:v>4.5</c:v>
                </c:pt>
                <c:pt idx="3262">
                  <c:v>5.0999999999999996</c:v>
                </c:pt>
                <c:pt idx="3263">
                  <c:v>7.6</c:v>
                </c:pt>
                <c:pt idx="3264">
                  <c:v>7.6</c:v>
                </c:pt>
                <c:pt idx="3265">
                  <c:v>6.7</c:v>
                </c:pt>
                <c:pt idx="3266">
                  <c:v>6.1</c:v>
                </c:pt>
                <c:pt idx="3267">
                  <c:v>7.5</c:v>
                </c:pt>
                <c:pt idx="3268">
                  <c:v>5.3</c:v>
                </c:pt>
                <c:pt idx="3269">
                  <c:v>6</c:v>
                </c:pt>
                <c:pt idx="3270">
                  <c:v>7.1</c:v>
                </c:pt>
                <c:pt idx="3271">
                  <c:v>7.5</c:v>
                </c:pt>
                <c:pt idx="3272">
                  <c:v>6.9</c:v>
                </c:pt>
                <c:pt idx="3273">
                  <c:v>8.5</c:v>
                </c:pt>
                <c:pt idx="3274">
                  <c:v>7.5</c:v>
                </c:pt>
                <c:pt idx="3275">
                  <c:v>6.6</c:v>
                </c:pt>
                <c:pt idx="3276">
                  <c:v>8</c:v>
                </c:pt>
                <c:pt idx="3277">
                  <c:v>7</c:v>
                </c:pt>
                <c:pt idx="3278">
                  <c:v>5.8</c:v>
                </c:pt>
                <c:pt idx="3279">
                  <c:v>7.3</c:v>
                </c:pt>
                <c:pt idx="3280">
                  <c:v>6.8</c:v>
                </c:pt>
                <c:pt idx="3281">
                  <c:v>6.7</c:v>
                </c:pt>
                <c:pt idx="3282">
                  <c:v>6.5</c:v>
                </c:pt>
                <c:pt idx="3283">
                  <c:v>8</c:v>
                </c:pt>
                <c:pt idx="3284">
                  <c:v>6.5</c:v>
                </c:pt>
                <c:pt idx="3285">
                  <c:v>4.9000000000000004</c:v>
                </c:pt>
                <c:pt idx="3286">
                  <c:v>7.1</c:v>
                </c:pt>
                <c:pt idx="3287">
                  <c:v>7</c:v>
                </c:pt>
                <c:pt idx="3288">
                  <c:v>7</c:v>
                </c:pt>
                <c:pt idx="3289">
                  <c:v>7.5</c:v>
                </c:pt>
                <c:pt idx="3290">
                  <c:v>4.5</c:v>
                </c:pt>
                <c:pt idx="3291">
                  <c:v>5.5</c:v>
                </c:pt>
                <c:pt idx="3292">
                  <c:v>7.7</c:v>
                </c:pt>
                <c:pt idx="3293">
                  <c:v>7.2</c:v>
                </c:pt>
                <c:pt idx="3294">
                  <c:v>4.8</c:v>
                </c:pt>
                <c:pt idx="3295">
                  <c:v>6.7</c:v>
                </c:pt>
                <c:pt idx="3296">
                  <c:v>7</c:v>
                </c:pt>
                <c:pt idx="3297">
                  <c:v>6.5</c:v>
                </c:pt>
                <c:pt idx="3298">
                  <c:v>7.4</c:v>
                </c:pt>
                <c:pt idx="3299">
                  <c:v>3.5</c:v>
                </c:pt>
                <c:pt idx="3300">
                  <c:v>5.7</c:v>
                </c:pt>
                <c:pt idx="3301">
                  <c:v>6.2</c:v>
                </c:pt>
                <c:pt idx="3302">
                  <c:v>5.7</c:v>
                </c:pt>
                <c:pt idx="3303">
                  <c:v>6.4</c:v>
                </c:pt>
                <c:pt idx="3304">
                  <c:v>7</c:v>
                </c:pt>
                <c:pt idx="3305">
                  <c:v>7.7</c:v>
                </c:pt>
                <c:pt idx="3306">
                  <c:v>5.4</c:v>
                </c:pt>
                <c:pt idx="3307">
                  <c:v>6.6</c:v>
                </c:pt>
                <c:pt idx="3308">
                  <c:v>6.1</c:v>
                </c:pt>
                <c:pt idx="3309">
                  <c:v>6.1</c:v>
                </c:pt>
                <c:pt idx="3310">
                  <c:v>7.6</c:v>
                </c:pt>
                <c:pt idx="3311">
                  <c:v>6.2</c:v>
                </c:pt>
                <c:pt idx="3312">
                  <c:v>6.6</c:v>
                </c:pt>
                <c:pt idx="3313">
                  <c:v>6.1</c:v>
                </c:pt>
                <c:pt idx="3314">
                  <c:v>7.3</c:v>
                </c:pt>
                <c:pt idx="3315">
                  <c:v>4.2</c:v>
                </c:pt>
                <c:pt idx="3316">
                  <c:v>7.1</c:v>
                </c:pt>
                <c:pt idx="3317">
                  <c:v>6</c:v>
                </c:pt>
                <c:pt idx="3318">
                  <c:v>6.5</c:v>
                </c:pt>
                <c:pt idx="3319">
                  <c:v>6.5</c:v>
                </c:pt>
                <c:pt idx="3320">
                  <c:v>5.7</c:v>
                </c:pt>
                <c:pt idx="3321">
                  <c:v>6.1</c:v>
                </c:pt>
                <c:pt idx="3322">
                  <c:v>7.1</c:v>
                </c:pt>
                <c:pt idx="3323">
                  <c:v>7.3</c:v>
                </c:pt>
                <c:pt idx="3324">
                  <c:v>6.5</c:v>
                </c:pt>
                <c:pt idx="3325">
                  <c:v>7.9</c:v>
                </c:pt>
                <c:pt idx="3326">
                  <c:v>5.7</c:v>
                </c:pt>
                <c:pt idx="3327">
                  <c:v>7.2</c:v>
                </c:pt>
                <c:pt idx="3328">
                  <c:v>7.3</c:v>
                </c:pt>
                <c:pt idx="3329">
                  <c:v>6.9</c:v>
                </c:pt>
                <c:pt idx="3330">
                  <c:v>5</c:v>
                </c:pt>
                <c:pt idx="3331">
                  <c:v>5.9</c:v>
                </c:pt>
                <c:pt idx="3332">
                  <c:v>6.7</c:v>
                </c:pt>
                <c:pt idx="3333">
                  <c:v>7.3</c:v>
                </c:pt>
                <c:pt idx="3334">
                  <c:v>7.6</c:v>
                </c:pt>
                <c:pt idx="3335">
                  <c:v>6.5</c:v>
                </c:pt>
                <c:pt idx="3336">
                  <c:v>2.1</c:v>
                </c:pt>
                <c:pt idx="3337">
                  <c:v>5.3</c:v>
                </c:pt>
                <c:pt idx="3338">
                  <c:v>7.2</c:v>
                </c:pt>
                <c:pt idx="3339">
                  <c:v>7</c:v>
                </c:pt>
                <c:pt idx="3340">
                  <c:v>8</c:v>
                </c:pt>
                <c:pt idx="3341">
                  <c:v>6.5</c:v>
                </c:pt>
                <c:pt idx="3342">
                  <c:v>6.9</c:v>
                </c:pt>
                <c:pt idx="3343">
                  <c:v>7.1</c:v>
                </c:pt>
                <c:pt idx="3344">
                  <c:v>7.3</c:v>
                </c:pt>
                <c:pt idx="3345">
                  <c:v>7.5</c:v>
                </c:pt>
                <c:pt idx="3346">
                  <c:v>6.9</c:v>
                </c:pt>
                <c:pt idx="3347">
                  <c:v>7.2</c:v>
                </c:pt>
                <c:pt idx="3348">
                  <c:v>7.2</c:v>
                </c:pt>
                <c:pt idx="3349">
                  <c:v>6.7</c:v>
                </c:pt>
                <c:pt idx="3350">
                  <c:v>6</c:v>
                </c:pt>
                <c:pt idx="3351">
                  <c:v>8.9</c:v>
                </c:pt>
                <c:pt idx="3352">
                  <c:v>7.7</c:v>
                </c:pt>
                <c:pt idx="3353">
                  <c:v>7.9</c:v>
                </c:pt>
                <c:pt idx="3354">
                  <c:v>5.6</c:v>
                </c:pt>
                <c:pt idx="3355">
                  <c:v>8</c:v>
                </c:pt>
                <c:pt idx="3356">
                  <c:v>6.2</c:v>
                </c:pt>
                <c:pt idx="3357">
                  <c:v>7.9</c:v>
                </c:pt>
                <c:pt idx="3358">
                  <c:v>8.1</c:v>
                </c:pt>
                <c:pt idx="3359">
                  <c:v>7.6</c:v>
                </c:pt>
                <c:pt idx="3360">
                  <c:v>3.5</c:v>
                </c:pt>
                <c:pt idx="3361">
                  <c:v>7.6</c:v>
                </c:pt>
                <c:pt idx="3362">
                  <c:v>6.5</c:v>
                </c:pt>
                <c:pt idx="3363">
                  <c:v>5.6</c:v>
                </c:pt>
                <c:pt idx="3364">
                  <c:v>7.7</c:v>
                </c:pt>
                <c:pt idx="3365">
                  <c:v>5.2</c:v>
                </c:pt>
                <c:pt idx="3366">
                  <c:v>6.9</c:v>
                </c:pt>
                <c:pt idx="3367">
                  <c:v>6.1</c:v>
                </c:pt>
                <c:pt idx="3368">
                  <c:v>5</c:v>
                </c:pt>
                <c:pt idx="3369">
                  <c:v>7.8</c:v>
                </c:pt>
                <c:pt idx="3370">
                  <c:v>7.4</c:v>
                </c:pt>
                <c:pt idx="3371">
                  <c:v>6.8</c:v>
                </c:pt>
                <c:pt idx="3372">
                  <c:v>7.1</c:v>
                </c:pt>
                <c:pt idx="3373">
                  <c:v>6.4</c:v>
                </c:pt>
                <c:pt idx="3374">
                  <c:v>5.7</c:v>
                </c:pt>
                <c:pt idx="3375">
                  <c:v>7.5</c:v>
                </c:pt>
                <c:pt idx="3376">
                  <c:v>6.7</c:v>
                </c:pt>
                <c:pt idx="3377">
                  <c:v>5.6</c:v>
                </c:pt>
                <c:pt idx="3378">
                  <c:v>7</c:v>
                </c:pt>
                <c:pt idx="3379">
                  <c:v>7.6</c:v>
                </c:pt>
                <c:pt idx="3380">
                  <c:v>6.5</c:v>
                </c:pt>
                <c:pt idx="3381">
                  <c:v>7</c:v>
                </c:pt>
                <c:pt idx="3382">
                  <c:v>6.3</c:v>
                </c:pt>
                <c:pt idx="3383">
                  <c:v>6.4</c:v>
                </c:pt>
                <c:pt idx="3384">
                  <c:v>7.1</c:v>
                </c:pt>
                <c:pt idx="3385">
                  <c:v>7.1</c:v>
                </c:pt>
                <c:pt idx="3386">
                  <c:v>6.5</c:v>
                </c:pt>
                <c:pt idx="3387">
                  <c:v>6.9</c:v>
                </c:pt>
                <c:pt idx="3388">
                  <c:v>5.4</c:v>
                </c:pt>
                <c:pt idx="3389">
                  <c:v>4.9000000000000004</c:v>
                </c:pt>
                <c:pt idx="3390">
                  <c:v>5.0999999999999996</c:v>
                </c:pt>
                <c:pt idx="3391">
                  <c:v>5.3</c:v>
                </c:pt>
                <c:pt idx="3392">
                  <c:v>7.5</c:v>
                </c:pt>
                <c:pt idx="3393">
                  <c:v>8.3000000000000007</c:v>
                </c:pt>
                <c:pt idx="3394">
                  <c:v>7.3</c:v>
                </c:pt>
                <c:pt idx="3395">
                  <c:v>7.3</c:v>
                </c:pt>
                <c:pt idx="3396">
                  <c:v>7.1</c:v>
                </c:pt>
                <c:pt idx="3397">
                  <c:v>6</c:v>
                </c:pt>
                <c:pt idx="3398">
                  <c:v>6.6</c:v>
                </c:pt>
                <c:pt idx="3399">
                  <c:v>7.2</c:v>
                </c:pt>
                <c:pt idx="3400">
                  <c:v>7.2</c:v>
                </c:pt>
                <c:pt idx="3401">
                  <c:v>6.9</c:v>
                </c:pt>
                <c:pt idx="3402">
                  <c:v>6.8</c:v>
                </c:pt>
                <c:pt idx="3403">
                  <c:v>4</c:v>
                </c:pt>
                <c:pt idx="3404">
                  <c:v>7.7</c:v>
                </c:pt>
                <c:pt idx="3405">
                  <c:v>7.4</c:v>
                </c:pt>
                <c:pt idx="3406">
                  <c:v>6.5</c:v>
                </c:pt>
                <c:pt idx="3407">
                  <c:v>6.4</c:v>
                </c:pt>
                <c:pt idx="3408">
                  <c:v>7.2</c:v>
                </c:pt>
                <c:pt idx="3409">
                  <c:v>5.6</c:v>
                </c:pt>
                <c:pt idx="3410">
                  <c:v>6.3</c:v>
                </c:pt>
                <c:pt idx="3411">
                  <c:v>6.8</c:v>
                </c:pt>
                <c:pt idx="3412">
                  <c:v>5.5</c:v>
                </c:pt>
                <c:pt idx="3413">
                  <c:v>6.9</c:v>
                </c:pt>
                <c:pt idx="3414">
                  <c:v>6</c:v>
                </c:pt>
                <c:pt idx="3415">
                  <c:v>7.7</c:v>
                </c:pt>
                <c:pt idx="3416">
                  <c:v>6.4</c:v>
                </c:pt>
                <c:pt idx="3417">
                  <c:v>6.6</c:v>
                </c:pt>
                <c:pt idx="3418">
                  <c:v>5.3</c:v>
                </c:pt>
                <c:pt idx="3419">
                  <c:v>8.1</c:v>
                </c:pt>
                <c:pt idx="3420">
                  <c:v>5.9</c:v>
                </c:pt>
                <c:pt idx="3421">
                  <c:v>7.7</c:v>
                </c:pt>
                <c:pt idx="3422">
                  <c:v>4.5999999999999996</c:v>
                </c:pt>
                <c:pt idx="3423">
                  <c:v>5.0999999999999996</c:v>
                </c:pt>
                <c:pt idx="3424">
                  <c:v>6.9</c:v>
                </c:pt>
                <c:pt idx="3425">
                  <c:v>8</c:v>
                </c:pt>
                <c:pt idx="3426">
                  <c:v>6.8</c:v>
                </c:pt>
                <c:pt idx="3427">
                  <c:v>5.4</c:v>
                </c:pt>
                <c:pt idx="3428">
                  <c:v>6.5</c:v>
                </c:pt>
                <c:pt idx="3429">
                  <c:v>4.2</c:v>
                </c:pt>
                <c:pt idx="3430">
                  <c:v>7.4</c:v>
                </c:pt>
                <c:pt idx="3431">
                  <c:v>6.9</c:v>
                </c:pt>
                <c:pt idx="3432">
                  <c:v>6.7</c:v>
                </c:pt>
                <c:pt idx="3433">
                  <c:v>7.3</c:v>
                </c:pt>
                <c:pt idx="3434">
                  <c:v>7.6</c:v>
                </c:pt>
                <c:pt idx="3435">
                  <c:v>5.4</c:v>
                </c:pt>
                <c:pt idx="3436">
                  <c:v>7.3</c:v>
                </c:pt>
                <c:pt idx="3437">
                  <c:v>6.4</c:v>
                </c:pt>
                <c:pt idx="3438">
                  <c:v>6</c:v>
                </c:pt>
                <c:pt idx="3439">
                  <c:v>7.2</c:v>
                </c:pt>
                <c:pt idx="3440">
                  <c:v>6</c:v>
                </c:pt>
                <c:pt idx="3441">
                  <c:v>3.1</c:v>
                </c:pt>
                <c:pt idx="3442">
                  <c:v>6.9</c:v>
                </c:pt>
                <c:pt idx="3443">
                  <c:v>6.2</c:v>
                </c:pt>
                <c:pt idx="3444">
                  <c:v>5.5</c:v>
                </c:pt>
                <c:pt idx="3445">
                  <c:v>6.9</c:v>
                </c:pt>
                <c:pt idx="3446">
                  <c:v>6.3</c:v>
                </c:pt>
                <c:pt idx="3447">
                  <c:v>4.8</c:v>
                </c:pt>
                <c:pt idx="3448">
                  <c:v>7.9</c:v>
                </c:pt>
                <c:pt idx="3449">
                  <c:v>6.7</c:v>
                </c:pt>
                <c:pt idx="3450">
                  <c:v>5.6</c:v>
                </c:pt>
                <c:pt idx="3451">
                  <c:v>5.4</c:v>
                </c:pt>
                <c:pt idx="3452">
                  <c:v>8</c:v>
                </c:pt>
                <c:pt idx="3453">
                  <c:v>5.7</c:v>
                </c:pt>
                <c:pt idx="3454">
                  <c:v>7.6</c:v>
                </c:pt>
                <c:pt idx="3455">
                  <c:v>7</c:v>
                </c:pt>
                <c:pt idx="3456">
                  <c:v>7.2</c:v>
                </c:pt>
                <c:pt idx="3457">
                  <c:v>6.2</c:v>
                </c:pt>
                <c:pt idx="3458">
                  <c:v>3.5</c:v>
                </c:pt>
                <c:pt idx="3459">
                  <c:v>7.5</c:v>
                </c:pt>
                <c:pt idx="3460">
                  <c:v>5.0999999999999996</c:v>
                </c:pt>
                <c:pt idx="3461">
                  <c:v>6.7</c:v>
                </c:pt>
                <c:pt idx="3462">
                  <c:v>9.1999999999999993</c:v>
                </c:pt>
                <c:pt idx="3463">
                  <c:v>6.1</c:v>
                </c:pt>
                <c:pt idx="3464">
                  <c:v>7.7</c:v>
                </c:pt>
                <c:pt idx="3465">
                  <c:v>7.6</c:v>
                </c:pt>
                <c:pt idx="3466">
                  <c:v>6.1</c:v>
                </c:pt>
                <c:pt idx="3467">
                  <c:v>4.9000000000000004</c:v>
                </c:pt>
                <c:pt idx="3468">
                  <c:v>6.8</c:v>
                </c:pt>
                <c:pt idx="3469">
                  <c:v>7</c:v>
                </c:pt>
                <c:pt idx="3470">
                  <c:v>7.2</c:v>
                </c:pt>
                <c:pt idx="3471">
                  <c:v>5.7</c:v>
                </c:pt>
                <c:pt idx="3472">
                  <c:v>7.3</c:v>
                </c:pt>
                <c:pt idx="3473">
                  <c:v>7.5</c:v>
                </c:pt>
                <c:pt idx="3474">
                  <c:v>7.4</c:v>
                </c:pt>
                <c:pt idx="3475">
                  <c:v>7.2</c:v>
                </c:pt>
                <c:pt idx="3476">
                  <c:v>6.5</c:v>
                </c:pt>
                <c:pt idx="3477">
                  <c:v>9</c:v>
                </c:pt>
                <c:pt idx="3478">
                  <c:v>6.8</c:v>
                </c:pt>
                <c:pt idx="3479">
                  <c:v>6.8</c:v>
                </c:pt>
                <c:pt idx="3480">
                  <c:v>5.2</c:v>
                </c:pt>
                <c:pt idx="3481">
                  <c:v>7.2</c:v>
                </c:pt>
                <c:pt idx="3482">
                  <c:v>7.5</c:v>
                </c:pt>
                <c:pt idx="3483">
                  <c:v>4</c:v>
                </c:pt>
                <c:pt idx="3484">
                  <c:v>6.8</c:v>
                </c:pt>
                <c:pt idx="3485">
                  <c:v>6.9</c:v>
                </c:pt>
                <c:pt idx="3486">
                  <c:v>8.1999999999999993</c:v>
                </c:pt>
                <c:pt idx="3487">
                  <c:v>7.3</c:v>
                </c:pt>
                <c:pt idx="3488">
                  <c:v>6.1</c:v>
                </c:pt>
                <c:pt idx="3489">
                  <c:v>7.8</c:v>
                </c:pt>
                <c:pt idx="3490">
                  <c:v>6</c:v>
                </c:pt>
                <c:pt idx="3491">
                  <c:v>4.0999999999999996</c:v>
                </c:pt>
                <c:pt idx="3492">
                  <c:v>7</c:v>
                </c:pt>
                <c:pt idx="3493">
                  <c:v>7.1</c:v>
                </c:pt>
                <c:pt idx="3494">
                  <c:v>6.2</c:v>
                </c:pt>
                <c:pt idx="3495">
                  <c:v>6.9</c:v>
                </c:pt>
                <c:pt idx="3496">
                  <c:v>7.6</c:v>
                </c:pt>
                <c:pt idx="3497">
                  <c:v>7.6</c:v>
                </c:pt>
                <c:pt idx="3498">
                  <c:v>6.4</c:v>
                </c:pt>
                <c:pt idx="3499">
                  <c:v>6.2</c:v>
                </c:pt>
                <c:pt idx="3500">
                  <c:v>7.5</c:v>
                </c:pt>
                <c:pt idx="3501">
                  <c:v>2</c:v>
                </c:pt>
                <c:pt idx="3502">
                  <c:v>6.2</c:v>
                </c:pt>
                <c:pt idx="3503">
                  <c:v>7.7</c:v>
                </c:pt>
                <c:pt idx="3504">
                  <c:v>6.5</c:v>
                </c:pt>
                <c:pt idx="3505">
                  <c:v>7.4</c:v>
                </c:pt>
                <c:pt idx="3506">
                  <c:v>7.9</c:v>
                </c:pt>
                <c:pt idx="3507">
                  <c:v>6.8</c:v>
                </c:pt>
                <c:pt idx="3508">
                  <c:v>6.3</c:v>
                </c:pt>
                <c:pt idx="3509">
                  <c:v>6.3</c:v>
                </c:pt>
                <c:pt idx="3510">
                  <c:v>6.6</c:v>
                </c:pt>
                <c:pt idx="3511">
                  <c:v>6.4</c:v>
                </c:pt>
                <c:pt idx="3512">
                  <c:v>7.5</c:v>
                </c:pt>
                <c:pt idx="3513">
                  <c:v>5.8</c:v>
                </c:pt>
                <c:pt idx="3514">
                  <c:v>6.5</c:v>
                </c:pt>
                <c:pt idx="3515">
                  <c:v>4.8</c:v>
                </c:pt>
                <c:pt idx="3516">
                  <c:v>7.2</c:v>
                </c:pt>
                <c:pt idx="3517">
                  <c:v>6.3</c:v>
                </c:pt>
                <c:pt idx="3518">
                  <c:v>7</c:v>
                </c:pt>
                <c:pt idx="3519">
                  <c:v>6.3</c:v>
                </c:pt>
                <c:pt idx="3520">
                  <c:v>5.3</c:v>
                </c:pt>
                <c:pt idx="3521">
                  <c:v>2.2999999999999998</c:v>
                </c:pt>
                <c:pt idx="3522">
                  <c:v>7.1</c:v>
                </c:pt>
                <c:pt idx="3523">
                  <c:v>6.2</c:v>
                </c:pt>
                <c:pt idx="3524">
                  <c:v>6.2</c:v>
                </c:pt>
                <c:pt idx="3525">
                  <c:v>6.7</c:v>
                </c:pt>
                <c:pt idx="3526">
                  <c:v>6.5</c:v>
                </c:pt>
                <c:pt idx="3527">
                  <c:v>5.9</c:v>
                </c:pt>
                <c:pt idx="3528">
                  <c:v>6.7</c:v>
                </c:pt>
                <c:pt idx="3529">
                  <c:v>6</c:v>
                </c:pt>
                <c:pt idx="3530">
                  <c:v>6.9</c:v>
                </c:pt>
                <c:pt idx="3531">
                  <c:v>7.9</c:v>
                </c:pt>
                <c:pt idx="3532">
                  <c:v>5.3</c:v>
                </c:pt>
                <c:pt idx="3533">
                  <c:v>4.8</c:v>
                </c:pt>
                <c:pt idx="3534">
                  <c:v>5.3</c:v>
                </c:pt>
                <c:pt idx="3535">
                  <c:v>6</c:v>
                </c:pt>
                <c:pt idx="3536">
                  <c:v>7.3</c:v>
                </c:pt>
                <c:pt idx="3537">
                  <c:v>7.4</c:v>
                </c:pt>
                <c:pt idx="3538">
                  <c:v>7.7</c:v>
                </c:pt>
                <c:pt idx="3539">
                  <c:v>4.8</c:v>
                </c:pt>
                <c:pt idx="3540">
                  <c:v>7.2</c:v>
                </c:pt>
                <c:pt idx="3541">
                  <c:v>5.8</c:v>
                </c:pt>
                <c:pt idx="3542">
                  <c:v>7.3</c:v>
                </c:pt>
                <c:pt idx="3543">
                  <c:v>7</c:v>
                </c:pt>
                <c:pt idx="3544">
                  <c:v>6.4</c:v>
                </c:pt>
                <c:pt idx="3545">
                  <c:v>5.6</c:v>
                </c:pt>
                <c:pt idx="3546">
                  <c:v>8.1999999999999993</c:v>
                </c:pt>
                <c:pt idx="3547">
                  <c:v>6.5</c:v>
                </c:pt>
                <c:pt idx="3548">
                  <c:v>6.4</c:v>
                </c:pt>
                <c:pt idx="3549">
                  <c:v>8.1</c:v>
                </c:pt>
                <c:pt idx="3550">
                  <c:v>5.4</c:v>
                </c:pt>
                <c:pt idx="3551">
                  <c:v>6.3</c:v>
                </c:pt>
                <c:pt idx="3552">
                  <c:v>7.8</c:v>
                </c:pt>
                <c:pt idx="3553">
                  <c:v>6.8</c:v>
                </c:pt>
                <c:pt idx="3554">
                  <c:v>7.2</c:v>
                </c:pt>
                <c:pt idx="3555">
                  <c:v>7.1</c:v>
                </c:pt>
                <c:pt idx="3556">
                  <c:v>6.2</c:v>
                </c:pt>
                <c:pt idx="3557">
                  <c:v>7.3</c:v>
                </c:pt>
                <c:pt idx="3558">
                  <c:v>5.9</c:v>
                </c:pt>
                <c:pt idx="3559">
                  <c:v>7.2</c:v>
                </c:pt>
                <c:pt idx="3560">
                  <c:v>3.6</c:v>
                </c:pt>
                <c:pt idx="3561">
                  <c:v>7.7</c:v>
                </c:pt>
                <c:pt idx="3562">
                  <c:v>7.3</c:v>
                </c:pt>
                <c:pt idx="3563">
                  <c:v>7.4</c:v>
                </c:pt>
                <c:pt idx="3564">
                  <c:v>6.6</c:v>
                </c:pt>
                <c:pt idx="3565">
                  <c:v>6.9</c:v>
                </c:pt>
                <c:pt idx="3566">
                  <c:v>6.8</c:v>
                </c:pt>
                <c:pt idx="3567">
                  <c:v>7.3</c:v>
                </c:pt>
                <c:pt idx="3568">
                  <c:v>7.2</c:v>
                </c:pt>
                <c:pt idx="3569">
                  <c:v>6.5</c:v>
                </c:pt>
                <c:pt idx="3570">
                  <c:v>7.7</c:v>
                </c:pt>
                <c:pt idx="3571">
                  <c:v>8.1</c:v>
                </c:pt>
                <c:pt idx="3572">
                  <c:v>7.7</c:v>
                </c:pt>
                <c:pt idx="3573">
                  <c:v>7.6</c:v>
                </c:pt>
                <c:pt idx="3574">
                  <c:v>7.3</c:v>
                </c:pt>
                <c:pt idx="3575">
                  <c:v>8.6999999999999993</c:v>
                </c:pt>
                <c:pt idx="3576">
                  <c:v>7.2</c:v>
                </c:pt>
                <c:pt idx="3577">
                  <c:v>7.2</c:v>
                </c:pt>
                <c:pt idx="3578">
                  <c:v>8.1</c:v>
                </c:pt>
                <c:pt idx="3579">
                  <c:v>7.5</c:v>
                </c:pt>
                <c:pt idx="3580">
                  <c:v>8.1</c:v>
                </c:pt>
                <c:pt idx="3581">
                  <c:v>7.8</c:v>
                </c:pt>
                <c:pt idx="3582">
                  <c:v>7.8</c:v>
                </c:pt>
                <c:pt idx="3583">
                  <c:v>5.8</c:v>
                </c:pt>
                <c:pt idx="3584">
                  <c:v>7.6</c:v>
                </c:pt>
                <c:pt idx="3585">
                  <c:v>7.4</c:v>
                </c:pt>
                <c:pt idx="3586">
                  <c:v>6.3</c:v>
                </c:pt>
                <c:pt idx="3587">
                  <c:v>6.9</c:v>
                </c:pt>
                <c:pt idx="3588">
                  <c:v>8.6</c:v>
                </c:pt>
                <c:pt idx="3589">
                  <c:v>5.0999999999999996</c:v>
                </c:pt>
                <c:pt idx="3590">
                  <c:v>6.4</c:v>
                </c:pt>
                <c:pt idx="3591">
                  <c:v>7.9</c:v>
                </c:pt>
                <c:pt idx="3592">
                  <c:v>6.9</c:v>
                </c:pt>
                <c:pt idx="3593">
                  <c:v>7.5</c:v>
                </c:pt>
                <c:pt idx="3594">
                  <c:v>7.2</c:v>
                </c:pt>
                <c:pt idx="3595">
                  <c:v>5.8</c:v>
                </c:pt>
                <c:pt idx="3596">
                  <c:v>2.9</c:v>
                </c:pt>
                <c:pt idx="3597">
                  <c:v>6.2</c:v>
                </c:pt>
                <c:pt idx="3598">
                  <c:v>7.3</c:v>
                </c:pt>
                <c:pt idx="3599">
                  <c:v>6.2</c:v>
                </c:pt>
                <c:pt idx="3600">
                  <c:v>6.8</c:v>
                </c:pt>
                <c:pt idx="3601">
                  <c:v>6.1</c:v>
                </c:pt>
                <c:pt idx="3602">
                  <c:v>7.7</c:v>
                </c:pt>
                <c:pt idx="3603">
                  <c:v>5.2</c:v>
                </c:pt>
                <c:pt idx="3604">
                  <c:v>6.8</c:v>
                </c:pt>
                <c:pt idx="3605">
                  <c:v>6.5</c:v>
                </c:pt>
                <c:pt idx="3606">
                  <c:v>7</c:v>
                </c:pt>
                <c:pt idx="3607">
                  <c:v>5.9</c:v>
                </c:pt>
                <c:pt idx="3608">
                  <c:v>7.1</c:v>
                </c:pt>
                <c:pt idx="3609">
                  <c:v>5.5</c:v>
                </c:pt>
                <c:pt idx="3610">
                  <c:v>7.4</c:v>
                </c:pt>
                <c:pt idx="3611">
                  <c:v>7.3</c:v>
                </c:pt>
                <c:pt idx="3612">
                  <c:v>4.5999999999999996</c:v>
                </c:pt>
                <c:pt idx="3613">
                  <c:v>7.2</c:v>
                </c:pt>
                <c:pt idx="3614">
                  <c:v>7</c:v>
                </c:pt>
                <c:pt idx="3615">
                  <c:v>5.0999999999999996</c:v>
                </c:pt>
                <c:pt idx="3616">
                  <c:v>6.7</c:v>
                </c:pt>
                <c:pt idx="3617">
                  <c:v>5.3</c:v>
                </c:pt>
                <c:pt idx="3618">
                  <c:v>8.4</c:v>
                </c:pt>
                <c:pt idx="3619">
                  <c:v>7.8</c:v>
                </c:pt>
                <c:pt idx="3620">
                  <c:v>6.7</c:v>
                </c:pt>
                <c:pt idx="3621">
                  <c:v>5.4</c:v>
                </c:pt>
                <c:pt idx="3622">
                  <c:v>7.2</c:v>
                </c:pt>
                <c:pt idx="3623">
                  <c:v>5.8</c:v>
                </c:pt>
                <c:pt idx="3624">
                  <c:v>6.4</c:v>
                </c:pt>
                <c:pt idx="3625">
                  <c:v>8</c:v>
                </c:pt>
                <c:pt idx="3626">
                  <c:v>7</c:v>
                </c:pt>
                <c:pt idx="3627">
                  <c:v>7</c:v>
                </c:pt>
                <c:pt idx="3628">
                  <c:v>6.7</c:v>
                </c:pt>
                <c:pt idx="3629">
                  <c:v>3.8</c:v>
                </c:pt>
                <c:pt idx="3630">
                  <c:v>5.7</c:v>
                </c:pt>
                <c:pt idx="3631">
                  <c:v>6.6</c:v>
                </c:pt>
                <c:pt idx="3632">
                  <c:v>6.7</c:v>
                </c:pt>
                <c:pt idx="3633">
                  <c:v>6.1</c:v>
                </c:pt>
                <c:pt idx="3634">
                  <c:v>6.2</c:v>
                </c:pt>
                <c:pt idx="3635">
                  <c:v>6.2</c:v>
                </c:pt>
                <c:pt idx="3636">
                  <c:v>7.4</c:v>
                </c:pt>
                <c:pt idx="3637">
                  <c:v>4.7</c:v>
                </c:pt>
                <c:pt idx="3638">
                  <c:v>8.3000000000000007</c:v>
                </c:pt>
                <c:pt idx="3639">
                  <c:v>7.2</c:v>
                </c:pt>
                <c:pt idx="3640">
                  <c:v>5.8</c:v>
                </c:pt>
                <c:pt idx="3641">
                  <c:v>5.9</c:v>
                </c:pt>
                <c:pt idx="3642">
                  <c:v>6.3</c:v>
                </c:pt>
                <c:pt idx="3643">
                  <c:v>7.2</c:v>
                </c:pt>
                <c:pt idx="3644">
                  <c:v>5.4</c:v>
                </c:pt>
                <c:pt idx="3645">
                  <c:v>8.1999999999999993</c:v>
                </c:pt>
                <c:pt idx="3646">
                  <c:v>7.3</c:v>
                </c:pt>
                <c:pt idx="3647">
                  <c:v>7.3</c:v>
                </c:pt>
                <c:pt idx="3648">
                  <c:v>5.8</c:v>
                </c:pt>
                <c:pt idx="3649">
                  <c:v>6.1</c:v>
                </c:pt>
                <c:pt idx="3650">
                  <c:v>7.1</c:v>
                </c:pt>
                <c:pt idx="3651">
                  <c:v>6.5</c:v>
                </c:pt>
                <c:pt idx="3652">
                  <c:v>7.9</c:v>
                </c:pt>
                <c:pt idx="3653">
                  <c:v>5.4</c:v>
                </c:pt>
                <c:pt idx="3654">
                  <c:v>7.1</c:v>
                </c:pt>
                <c:pt idx="3655">
                  <c:v>6.4</c:v>
                </c:pt>
                <c:pt idx="3656">
                  <c:v>8.4</c:v>
                </c:pt>
                <c:pt idx="3657">
                  <c:v>6.7</c:v>
                </c:pt>
                <c:pt idx="3658">
                  <c:v>6.9</c:v>
                </c:pt>
                <c:pt idx="3659">
                  <c:v>2.1</c:v>
                </c:pt>
                <c:pt idx="3660">
                  <c:v>4.3</c:v>
                </c:pt>
                <c:pt idx="3661">
                  <c:v>6.6</c:v>
                </c:pt>
                <c:pt idx="3662">
                  <c:v>3.4</c:v>
                </c:pt>
                <c:pt idx="3663">
                  <c:v>8.3000000000000007</c:v>
                </c:pt>
                <c:pt idx="3664">
                  <c:v>7.2</c:v>
                </c:pt>
                <c:pt idx="3665">
                  <c:v>5.6</c:v>
                </c:pt>
                <c:pt idx="3666">
                  <c:v>7.7</c:v>
                </c:pt>
                <c:pt idx="3667">
                  <c:v>6.6</c:v>
                </c:pt>
                <c:pt idx="3668">
                  <c:v>7.6</c:v>
                </c:pt>
                <c:pt idx="3669">
                  <c:v>7.4</c:v>
                </c:pt>
                <c:pt idx="3670">
                  <c:v>7.1</c:v>
                </c:pt>
                <c:pt idx="3671">
                  <c:v>3.4</c:v>
                </c:pt>
                <c:pt idx="3672">
                  <c:v>7.9</c:v>
                </c:pt>
                <c:pt idx="3673">
                  <c:v>6.7</c:v>
                </c:pt>
                <c:pt idx="3674">
                  <c:v>6.6</c:v>
                </c:pt>
                <c:pt idx="3675">
                  <c:v>7.9</c:v>
                </c:pt>
                <c:pt idx="3676">
                  <c:v>4.9000000000000004</c:v>
                </c:pt>
                <c:pt idx="3677">
                  <c:v>7.2</c:v>
                </c:pt>
                <c:pt idx="3678">
                  <c:v>7.4</c:v>
                </c:pt>
                <c:pt idx="3679">
                  <c:v>6.1</c:v>
                </c:pt>
                <c:pt idx="3680">
                  <c:v>8.4</c:v>
                </c:pt>
                <c:pt idx="3681">
                  <c:v>6.2</c:v>
                </c:pt>
                <c:pt idx="3682">
                  <c:v>5.3</c:v>
                </c:pt>
                <c:pt idx="3683">
                  <c:v>5</c:v>
                </c:pt>
                <c:pt idx="3684">
                  <c:v>7.7</c:v>
                </c:pt>
                <c:pt idx="3685">
                  <c:v>7.6</c:v>
                </c:pt>
                <c:pt idx="3686">
                  <c:v>6.3</c:v>
                </c:pt>
                <c:pt idx="3687">
                  <c:v>7.6</c:v>
                </c:pt>
                <c:pt idx="3688">
                  <c:v>5.6</c:v>
                </c:pt>
                <c:pt idx="3689">
                  <c:v>7.3</c:v>
                </c:pt>
                <c:pt idx="3690">
                  <c:v>6.2</c:v>
                </c:pt>
                <c:pt idx="3691">
                  <c:v>6.6</c:v>
                </c:pt>
                <c:pt idx="3692">
                  <c:v>6.6</c:v>
                </c:pt>
                <c:pt idx="3693">
                  <c:v>7.3</c:v>
                </c:pt>
                <c:pt idx="3694">
                  <c:v>6.6</c:v>
                </c:pt>
                <c:pt idx="3695">
                  <c:v>6.9</c:v>
                </c:pt>
                <c:pt idx="3696">
                  <c:v>5.8</c:v>
                </c:pt>
                <c:pt idx="3697">
                  <c:v>4.4000000000000004</c:v>
                </c:pt>
                <c:pt idx="3698">
                  <c:v>6.6</c:v>
                </c:pt>
                <c:pt idx="3699">
                  <c:v>7.1</c:v>
                </c:pt>
                <c:pt idx="3700">
                  <c:v>7.6</c:v>
                </c:pt>
                <c:pt idx="3701">
                  <c:v>4.5999999999999996</c:v>
                </c:pt>
                <c:pt idx="3702">
                  <c:v>6.8</c:v>
                </c:pt>
                <c:pt idx="3703">
                  <c:v>7.1</c:v>
                </c:pt>
                <c:pt idx="3704">
                  <c:v>4.9000000000000004</c:v>
                </c:pt>
                <c:pt idx="3705">
                  <c:v>7.3</c:v>
                </c:pt>
                <c:pt idx="3706">
                  <c:v>7.2</c:v>
                </c:pt>
                <c:pt idx="3707">
                  <c:v>5</c:v>
                </c:pt>
                <c:pt idx="3708">
                  <c:v>8.1999999999999993</c:v>
                </c:pt>
                <c:pt idx="3709">
                  <c:v>8</c:v>
                </c:pt>
                <c:pt idx="3710">
                  <c:v>5.2</c:v>
                </c:pt>
                <c:pt idx="3711">
                  <c:v>8.5</c:v>
                </c:pt>
                <c:pt idx="3712">
                  <c:v>6.5</c:v>
                </c:pt>
                <c:pt idx="3713">
                  <c:v>7.4</c:v>
                </c:pt>
                <c:pt idx="3714">
                  <c:v>7.7</c:v>
                </c:pt>
                <c:pt idx="3715">
                  <c:v>7.4</c:v>
                </c:pt>
                <c:pt idx="3716">
                  <c:v>5.0999999999999996</c:v>
                </c:pt>
                <c:pt idx="3717">
                  <c:v>7.3</c:v>
                </c:pt>
                <c:pt idx="3718">
                  <c:v>5</c:v>
                </c:pt>
                <c:pt idx="3719">
                  <c:v>7.2</c:v>
                </c:pt>
                <c:pt idx="3720">
                  <c:v>6.7</c:v>
                </c:pt>
                <c:pt idx="3721">
                  <c:v>6.4</c:v>
                </c:pt>
                <c:pt idx="3722">
                  <c:v>7.1</c:v>
                </c:pt>
                <c:pt idx="3723">
                  <c:v>5.6</c:v>
                </c:pt>
                <c:pt idx="3724">
                  <c:v>6.2</c:v>
                </c:pt>
                <c:pt idx="3725">
                  <c:v>6.1</c:v>
                </c:pt>
                <c:pt idx="3726">
                  <c:v>5.2</c:v>
                </c:pt>
                <c:pt idx="3727">
                  <c:v>7.3</c:v>
                </c:pt>
                <c:pt idx="3728">
                  <c:v>7.5</c:v>
                </c:pt>
                <c:pt idx="3729">
                  <c:v>6.6</c:v>
                </c:pt>
                <c:pt idx="3730">
                  <c:v>6.4</c:v>
                </c:pt>
                <c:pt idx="3731">
                  <c:v>4.5</c:v>
                </c:pt>
                <c:pt idx="3732">
                  <c:v>6.6</c:v>
                </c:pt>
                <c:pt idx="3733">
                  <c:v>5.3</c:v>
                </c:pt>
                <c:pt idx="3734">
                  <c:v>4.9000000000000004</c:v>
                </c:pt>
                <c:pt idx="3735">
                  <c:v>7.7</c:v>
                </c:pt>
                <c:pt idx="3736">
                  <c:v>8</c:v>
                </c:pt>
                <c:pt idx="3737">
                  <c:v>3.8</c:v>
                </c:pt>
                <c:pt idx="3738">
                  <c:v>7.6</c:v>
                </c:pt>
                <c:pt idx="3739">
                  <c:v>5.9</c:v>
                </c:pt>
                <c:pt idx="3740">
                  <c:v>6.2</c:v>
                </c:pt>
                <c:pt idx="3741">
                  <c:v>7.2</c:v>
                </c:pt>
                <c:pt idx="3742">
                  <c:v>6.3</c:v>
                </c:pt>
                <c:pt idx="3743">
                  <c:v>5.2</c:v>
                </c:pt>
                <c:pt idx="3744">
                  <c:v>6.9</c:v>
                </c:pt>
                <c:pt idx="3745">
                  <c:v>6.8</c:v>
                </c:pt>
                <c:pt idx="3746">
                  <c:v>6.2</c:v>
                </c:pt>
                <c:pt idx="3747">
                  <c:v>6.2</c:v>
                </c:pt>
                <c:pt idx="3748">
                  <c:v>3.5</c:v>
                </c:pt>
                <c:pt idx="3749">
                  <c:v>6.1</c:v>
                </c:pt>
                <c:pt idx="3750">
                  <c:v>6.6</c:v>
                </c:pt>
                <c:pt idx="3751">
                  <c:v>4.5</c:v>
                </c:pt>
                <c:pt idx="3752">
                  <c:v>5.9</c:v>
                </c:pt>
                <c:pt idx="3753">
                  <c:v>6.9</c:v>
                </c:pt>
                <c:pt idx="3754">
                  <c:v>7.7</c:v>
                </c:pt>
                <c:pt idx="3755">
                  <c:v>6.6</c:v>
                </c:pt>
                <c:pt idx="3756">
                  <c:v>5.3</c:v>
                </c:pt>
                <c:pt idx="3757">
                  <c:v>6.3</c:v>
                </c:pt>
                <c:pt idx="3758">
                  <c:v>7</c:v>
                </c:pt>
                <c:pt idx="3759">
                  <c:v>7</c:v>
                </c:pt>
                <c:pt idx="3760">
                  <c:v>6.6</c:v>
                </c:pt>
                <c:pt idx="3761">
                  <c:v>8.6</c:v>
                </c:pt>
                <c:pt idx="3762">
                  <c:v>6.4</c:v>
                </c:pt>
                <c:pt idx="3763">
                  <c:v>7.9</c:v>
                </c:pt>
                <c:pt idx="3764">
                  <c:v>5.4</c:v>
                </c:pt>
                <c:pt idx="3765">
                  <c:v>6.9</c:v>
                </c:pt>
                <c:pt idx="3766">
                  <c:v>7.7</c:v>
                </c:pt>
                <c:pt idx="3767">
                  <c:v>7.2</c:v>
                </c:pt>
                <c:pt idx="3768">
                  <c:v>6.8</c:v>
                </c:pt>
                <c:pt idx="3769">
                  <c:v>6.2</c:v>
                </c:pt>
                <c:pt idx="3770">
                  <c:v>7.4</c:v>
                </c:pt>
                <c:pt idx="3771">
                  <c:v>4.5999999999999996</c:v>
                </c:pt>
                <c:pt idx="3772">
                  <c:v>6.4</c:v>
                </c:pt>
                <c:pt idx="3773">
                  <c:v>7</c:v>
                </c:pt>
                <c:pt idx="3774">
                  <c:v>7.7</c:v>
                </c:pt>
                <c:pt idx="3775">
                  <c:v>6.8</c:v>
                </c:pt>
                <c:pt idx="3776">
                  <c:v>7</c:v>
                </c:pt>
                <c:pt idx="3777">
                  <c:v>7</c:v>
                </c:pt>
                <c:pt idx="3778">
                  <c:v>6.3</c:v>
                </c:pt>
                <c:pt idx="3779">
                  <c:v>7.1</c:v>
                </c:pt>
                <c:pt idx="3780">
                  <c:v>5.6</c:v>
                </c:pt>
                <c:pt idx="3781">
                  <c:v>4.4000000000000004</c:v>
                </c:pt>
                <c:pt idx="3782">
                  <c:v>7.1</c:v>
                </c:pt>
                <c:pt idx="3783">
                  <c:v>6.1</c:v>
                </c:pt>
                <c:pt idx="3784">
                  <c:v>7.4</c:v>
                </c:pt>
                <c:pt idx="3785">
                  <c:v>7.5</c:v>
                </c:pt>
                <c:pt idx="3786">
                  <c:v>7.2</c:v>
                </c:pt>
                <c:pt idx="3787">
                  <c:v>7.6</c:v>
                </c:pt>
                <c:pt idx="3788">
                  <c:v>7.3</c:v>
                </c:pt>
                <c:pt idx="3789">
                  <c:v>6.2</c:v>
                </c:pt>
                <c:pt idx="3790">
                  <c:v>6.2</c:v>
                </c:pt>
                <c:pt idx="3791">
                  <c:v>4.5999999999999996</c:v>
                </c:pt>
                <c:pt idx="3792">
                  <c:v>6.2</c:v>
                </c:pt>
                <c:pt idx="3793">
                  <c:v>6.2</c:v>
                </c:pt>
                <c:pt idx="3794">
                  <c:v>3.3</c:v>
                </c:pt>
                <c:pt idx="3795">
                  <c:v>7.5</c:v>
                </c:pt>
                <c:pt idx="3796">
                  <c:v>4.2</c:v>
                </c:pt>
                <c:pt idx="3797">
                  <c:v>7.2</c:v>
                </c:pt>
                <c:pt idx="3798">
                  <c:v>6.2</c:v>
                </c:pt>
                <c:pt idx="3799">
                  <c:v>6.1</c:v>
                </c:pt>
                <c:pt idx="3800">
                  <c:v>4.2</c:v>
                </c:pt>
                <c:pt idx="3801">
                  <c:v>4.5</c:v>
                </c:pt>
                <c:pt idx="3802">
                  <c:v>8.4</c:v>
                </c:pt>
                <c:pt idx="3803">
                  <c:v>7.5</c:v>
                </c:pt>
                <c:pt idx="3804">
                  <c:v>6.7</c:v>
                </c:pt>
                <c:pt idx="3805">
                  <c:v>5.0999999999999996</c:v>
                </c:pt>
                <c:pt idx="3806">
                  <c:v>5.5</c:v>
                </c:pt>
                <c:pt idx="3807">
                  <c:v>4.4000000000000004</c:v>
                </c:pt>
                <c:pt idx="3808">
                  <c:v>4.4000000000000004</c:v>
                </c:pt>
                <c:pt idx="3809">
                  <c:v>6.8</c:v>
                </c:pt>
                <c:pt idx="3810">
                  <c:v>8.6</c:v>
                </c:pt>
                <c:pt idx="3811">
                  <c:v>4.8</c:v>
                </c:pt>
                <c:pt idx="3812">
                  <c:v>3.4</c:v>
                </c:pt>
                <c:pt idx="3813">
                  <c:v>7.4</c:v>
                </c:pt>
                <c:pt idx="3814">
                  <c:v>7.3</c:v>
                </c:pt>
                <c:pt idx="3815">
                  <c:v>8</c:v>
                </c:pt>
                <c:pt idx="3816">
                  <c:v>6.5</c:v>
                </c:pt>
                <c:pt idx="3817">
                  <c:v>5.9</c:v>
                </c:pt>
                <c:pt idx="3818">
                  <c:v>6.8</c:v>
                </c:pt>
                <c:pt idx="3819">
                  <c:v>7.4</c:v>
                </c:pt>
                <c:pt idx="3820">
                  <c:v>6.7</c:v>
                </c:pt>
                <c:pt idx="3821">
                  <c:v>6.8</c:v>
                </c:pt>
                <c:pt idx="3822">
                  <c:v>5.4</c:v>
                </c:pt>
                <c:pt idx="3823">
                  <c:v>5.5</c:v>
                </c:pt>
                <c:pt idx="3824">
                  <c:v>7.4</c:v>
                </c:pt>
                <c:pt idx="3825">
                  <c:v>5.7</c:v>
                </c:pt>
                <c:pt idx="3826">
                  <c:v>5.4</c:v>
                </c:pt>
                <c:pt idx="3827">
                  <c:v>3.2</c:v>
                </c:pt>
                <c:pt idx="3828">
                  <c:v>7.8</c:v>
                </c:pt>
                <c:pt idx="3829">
                  <c:v>5.3</c:v>
                </c:pt>
                <c:pt idx="3830">
                  <c:v>7.2</c:v>
                </c:pt>
                <c:pt idx="3831">
                  <c:v>6.2</c:v>
                </c:pt>
                <c:pt idx="3832">
                  <c:v>5.9</c:v>
                </c:pt>
                <c:pt idx="3833">
                  <c:v>7.3</c:v>
                </c:pt>
                <c:pt idx="3834">
                  <c:v>6.7</c:v>
                </c:pt>
                <c:pt idx="3835">
                  <c:v>5.7</c:v>
                </c:pt>
                <c:pt idx="3836">
                  <c:v>7.1</c:v>
                </c:pt>
                <c:pt idx="3837">
                  <c:v>7.2</c:v>
                </c:pt>
                <c:pt idx="3838">
                  <c:v>7.4</c:v>
                </c:pt>
                <c:pt idx="3839">
                  <c:v>7.7</c:v>
                </c:pt>
                <c:pt idx="3840">
                  <c:v>7.7</c:v>
                </c:pt>
                <c:pt idx="3841">
                  <c:v>7.4</c:v>
                </c:pt>
                <c:pt idx="3842">
                  <c:v>8.4</c:v>
                </c:pt>
                <c:pt idx="3843">
                  <c:v>7.1</c:v>
                </c:pt>
                <c:pt idx="3844">
                  <c:v>7.2</c:v>
                </c:pt>
                <c:pt idx="3845">
                  <c:v>7.5</c:v>
                </c:pt>
                <c:pt idx="3846">
                  <c:v>5.4</c:v>
                </c:pt>
                <c:pt idx="3847">
                  <c:v>8.1</c:v>
                </c:pt>
                <c:pt idx="3848">
                  <c:v>6</c:v>
                </c:pt>
                <c:pt idx="3849">
                  <c:v>7.8</c:v>
                </c:pt>
                <c:pt idx="3850">
                  <c:v>6.8</c:v>
                </c:pt>
                <c:pt idx="3851">
                  <c:v>6.5</c:v>
                </c:pt>
                <c:pt idx="3852">
                  <c:v>7.7</c:v>
                </c:pt>
                <c:pt idx="3853">
                  <c:v>6.4</c:v>
                </c:pt>
                <c:pt idx="3854">
                  <c:v>6.5</c:v>
                </c:pt>
                <c:pt idx="3855">
                  <c:v>7.3</c:v>
                </c:pt>
                <c:pt idx="3856">
                  <c:v>6.6</c:v>
                </c:pt>
                <c:pt idx="3857">
                  <c:v>7.9</c:v>
                </c:pt>
                <c:pt idx="3858">
                  <c:v>5.9</c:v>
                </c:pt>
                <c:pt idx="3859">
                  <c:v>4.7</c:v>
                </c:pt>
                <c:pt idx="3860">
                  <c:v>8.6999999999999993</c:v>
                </c:pt>
                <c:pt idx="3861">
                  <c:v>5.9</c:v>
                </c:pt>
                <c:pt idx="3862">
                  <c:v>6.7</c:v>
                </c:pt>
                <c:pt idx="3863">
                  <c:v>8.5</c:v>
                </c:pt>
                <c:pt idx="3864">
                  <c:v>8.4</c:v>
                </c:pt>
                <c:pt idx="3865">
                  <c:v>5.8</c:v>
                </c:pt>
                <c:pt idx="3866">
                  <c:v>6.1</c:v>
                </c:pt>
                <c:pt idx="3867">
                  <c:v>7.3</c:v>
                </c:pt>
                <c:pt idx="3868">
                  <c:v>6.7</c:v>
                </c:pt>
                <c:pt idx="3869">
                  <c:v>7.6</c:v>
                </c:pt>
                <c:pt idx="3870">
                  <c:v>7.2</c:v>
                </c:pt>
                <c:pt idx="3871">
                  <c:v>6.2</c:v>
                </c:pt>
                <c:pt idx="3872">
                  <c:v>5.8</c:v>
                </c:pt>
                <c:pt idx="3873">
                  <c:v>5.2</c:v>
                </c:pt>
                <c:pt idx="3874">
                  <c:v>8.1</c:v>
                </c:pt>
                <c:pt idx="3875">
                  <c:v>7.1</c:v>
                </c:pt>
                <c:pt idx="3876">
                  <c:v>6.5</c:v>
                </c:pt>
                <c:pt idx="3877">
                  <c:v>7.3</c:v>
                </c:pt>
                <c:pt idx="3878">
                  <c:v>6.2</c:v>
                </c:pt>
                <c:pt idx="3879">
                  <c:v>5</c:v>
                </c:pt>
                <c:pt idx="3880">
                  <c:v>8</c:v>
                </c:pt>
                <c:pt idx="3881">
                  <c:v>7.8</c:v>
                </c:pt>
                <c:pt idx="3882">
                  <c:v>8.1</c:v>
                </c:pt>
                <c:pt idx="3883">
                  <c:v>6.7</c:v>
                </c:pt>
                <c:pt idx="3884">
                  <c:v>6.1</c:v>
                </c:pt>
                <c:pt idx="3885">
                  <c:v>7.1</c:v>
                </c:pt>
                <c:pt idx="3886">
                  <c:v>5.6</c:v>
                </c:pt>
                <c:pt idx="3887">
                  <c:v>7.6</c:v>
                </c:pt>
                <c:pt idx="3888">
                  <c:v>4.3</c:v>
                </c:pt>
                <c:pt idx="3889">
                  <c:v>7.3</c:v>
                </c:pt>
                <c:pt idx="3890">
                  <c:v>7.3</c:v>
                </c:pt>
                <c:pt idx="3891">
                  <c:v>4.5999999999999996</c:v>
                </c:pt>
                <c:pt idx="3892">
                  <c:v>6.8</c:v>
                </c:pt>
                <c:pt idx="3893">
                  <c:v>7.5</c:v>
                </c:pt>
                <c:pt idx="3894">
                  <c:v>7.1</c:v>
                </c:pt>
                <c:pt idx="3895">
                  <c:v>7.3</c:v>
                </c:pt>
                <c:pt idx="3896">
                  <c:v>8.3000000000000007</c:v>
                </c:pt>
                <c:pt idx="3897">
                  <c:v>5.4</c:v>
                </c:pt>
                <c:pt idx="3898">
                  <c:v>4</c:v>
                </c:pt>
                <c:pt idx="3899">
                  <c:v>8</c:v>
                </c:pt>
                <c:pt idx="3900">
                  <c:v>6.7</c:v>
                </c:pt>
                <c:pt idx="3901">
                  <c:v>5.7</c:v>
                </c:pt>
                <c:pt idx="3902">
                  <c:v>4.5999999999999996</c:v>
                </c:pt>
                <c:pt idx="3903">
                  <c:v>4</c:v>
                </c:pt>
                <c:pt idx="3904">
                  <c:v>7</c:v>
                </c:pt>
                <c:pt idx="3905">
                  <c:v>7.4</c:v>
                </c:pt>
                <c:pt idx="3906">
                  <c:v>5.9</c:v>
                </c:pt>
                <c:pt idx="3907">
                  <c:v>4.5999999999999996</c:v>
                </c:pt>
                <c:pt idx="3908">
                  <c:v>4.8</c:v>
                </c:pt>
                <c:pt idx="3909">
                  <c:v>7.5</c:v>
                </c:pt>
                <c:pt idx="3910">
                  <c:v>4.7</c:v>
                </c:pt>
                <c:pt idx="3911">
                  <c:v>6.7</c:v>
                </c:pt>
                <c:pt idx="3912">
                  <c:v>6.3</c:v>
                </c:pt>
                <c:pt idx="3913">
                  <c:v>6</c:v>
                </c:pt>
                <c:pt idx="3914">
                  <c:v>6.7</c:v>
                </c:pt>
                <c:pt idx="3915">
                  <c:v>7.1</c:v>
                </c:pt>
                <c:pt idx="3916">
                  <c:v>2.7</c:v>
                </c:pt>
                <c:pt idx="3917">
                  <c:v>7.3</c:v>
                </c:pt>
                <c:pt idx="3918">
                  <c:v>7.6</c:v>
                </c:pt>
                <c:pt idx="3919">
                  <c:v>5.8</c:v>
                </c:pt>
                <c:pt idx="3920">
                  <c:v>6.5</c:v>
                </c:pt>
                <c:pt idx="3921">
                  <c:v>6.6</c:v>
                </c:pt>
                <c:pt idx="3922">
                  <c:v>6.2</c:v>
                </c:pt>
                <c:pt idx="3923">
                  <c:v>6.9</c:v>
                </c:pt>
                <c:pt idx="3924">
                  <c:v>8.5</c:v>
                </c:pt>
                <c:pt idx="3925">
                  <c:v>4.8</c:v>
                </c:pt>
                <c:pt idx="3926">
                  <c:v>6.6</c:v>
                </c:pt>
                <c:pt idx="3927">
                  <c:v>5.7</c:v>
                </c:pt>
                <c:pt idx="3928">
                  <c:v>7</c:v>
                </c:pt>
                <c:pt idx="3929">
                  <c:v>5.4</c:v>
                </c:pt>
                <c:pt idx="3930">
                  <c:v>7.1</c:v>
                </c:pt>
                <c:pt idx="3931">
                  <c:v>6.9</c:v>
                </c:pt>
                <c:pt idx="3932">
                  <c:v>6.6</c:v>
                </c:pt>
                <c:pt idx="3933">
                  <c:v>5.9</c:v>
                </c:pt>
                <c:pt idx="3934">
                  <c:v>6.3</c:v>
                </c:pt>
                <c:pt idx="3935">
                  <c:v>6.3</c:v>
                </c:pt>
                <c:pt idx="3936">
                  <c:v>7.7</c:v>
                </c:pt>
                <c:pt idx="3937">
                  <c:v>7</c:v>
                </c:pt>
                <c:pt idx="3938">
                  <c:v>6.3</c:v>
                </c:pt>
                <c:pt idx="3939">
                  <c:v>5.9</c:v>
                </c:pt>
                <c:pt idx="3940">
                  <c:v>6.2</c:v>
                </c:pt>
                <c:pt idx="3941">
                  <c:v>5</c:v>
                </c:pt>
                <c:pt idx="3942">
                  <c:v>7.7</c:v>
                </c:pt>
                <c:pt idx="3943">
                  <c:v>6.5</c:v>
                </c:pt>
                <c:pt idx="3944">
                  <c:v>6.1</c:v>
                </c:pt>
                <c:pt idx="3945">
                  <c:v>5.8</c:v>
                </c:pt>
                <c:pt idx="3946">
                  <c:v>6.1</c:v>
                </c:pt>
                <c:pt idx="3947">
                  <c:v>6</c:v>
                </c:pt>
                <c:pt idx="3948">
                  <c:v>6.3</c:v>
                </c:pt>
                <c:pt idx="3949">
                  <c:v>6.3</c:v>
                </c:pt>
                <c:pt idx="3950">
                  <c:v>7.5</c:v>
                </c:pt>
                <c:pt idx="3951">
                  <c:v>7.6</c:v>
                </c:pt>
                <c:pt idx="3952">
                  <c:v>5.2</c:v>
                </c:pt>
                <c:pt idx="3953">
                  <c:v>7.8</c:v>
                </c:pt>
                <c:pt idx="3954">
                  <c:v>6.6</c:v>
                </c:pt>
                <c:pt idx="3955">
                  <c:v>4.7</c:v>
                </c:pt>
                <c:pt idx="3956">
                  <c:v>6.7</c:v>
                </c:pt>
                <c:pt idx="3957">
                  <c:v>4.2</c:v>
                </c:pt>
                <c:pt idx="3958">
                  <c:v>6.3</c:v>
                </c:pt>
                <c:pt idx="3959">
                  <c:v>4.7</c:v>
                </c:pt>
                <c:pt idx="3960">
                  <c:v>6</c:v>
                </c:pt>
                <c:pt idx="3961">
                  <c:v>7.9</c:v>
                </c:pt>
                <c:pt idx="3962">
                  <c:v>8.1</c:v>
                </c:pt>
                <c:pt idx="3963">
                  <c:v>8.1999999999999993</c:v>
                </c:pt>
                <c:pt idx="3964">
                  <c:v>6</c:v>
                </c:pt>
                <c:pt idx="3965">
                  <c:v>6.8</c:v>
                </c:pt>
                <c:pt idx="3966">
                  <c:v>7.3</c:v>
                </c:pt>
                <c:pt idx="3967">
                  <c:v>7</c:v>
                </c:pt>
                <c:pt idx="3968">
                  <c:v>7.3</c:v>
                </c:pt>
                <c:pt idx="3969">
                  <c:v>7.5</c:v>
                </c:pt>
                <c:pt idx="3970">
                  <c:v>6.8</c:v>
                </c:pt>
                <c:pt idx="3971">
                  <c:v>7.1</c:v>
                </c:pt>
                <c:pt idx="3972">
                  <c:v>6.9</c:v>
                </c:pt>
                <c:pt idx="3973">
                  <c:v>6.9</c:v>
                </c:pt>
                <c:pt idx="3974">
                  <c:v>6.9</c:v>
                </c:pt>
                <c:pt idx="3975">
                  <c:v>8.4</c:v>
                </c:pt>
                <c:pt idx="3976">
                  <c:v>7.9</c:v>
                </c:pt>
                <c:pt idx="3977">
                  <c:v>7.2</c:v>
                </c:pt>
                <c:pt idx="3978">
                  <c:v>7.8</c:v>
                </c:pt>
                <c:pt idx="3979">
                  <c:v>3.5</c:v>
                </c:pt>
                <c:pt idx="3980">
                  <c:v>7.3</c:v>
                </c:pt>
                <c:pt idx="3981">
                  <c:v>7.5</c:v>
                </c:pt>
                <c:pt idx="3982">
                  <c:v>7.8</c:v>
                </c:pt>
                <c:pt idx="3983">
                  <c:v>6</c:v>
                </c:pt>
                <c:pt idx="3984">
                  <c:v>7.3</c:v>
                </c:pt>
                <c:pt idx="3985">
                  <c:v>8</c:v>
                </c:pt>
                <c:pt idx="3986">
                  <c:v>7.6</c:v>
                </c:pt>
                <c:pt idx="3987">
                  <c:v>7</c:v>
                </c:pt>
                <c:pt idx="3988">
                  <c:v>7.5</c:v>
                </c:pt>
                <c:pt idx="3989">
                  <c:v>6.8</c:v>
                </c:pt>
                <c:pt idx="3990">
                  <c:v>3.9</c:v>
                </c:pt>
                <c:pt idx="3991">
                  <c:v>6.1</c:v>
                </c:pt>
                <c:pt idx="3992">
                  <c:v>7.5</c:v>
                </c:pt>
                <c:pt idx="3993">
                  <c:v>8.1999999999999993</c:v>
                </c:pt>
                <c:pt idx="3994">
                  <c:v>7.2</c:v>
                </c:pt>
                <c:pt idx="3995">
                  <c:v>4.8</c:v>
                </c:pt>
                <c:pt idx="3996">
                  <c:v>7.8</c:v>
                </c:pt>
                <c:pt idx="3997">
                  <c:v>5.2</c:v>
                </c:pt>
                <c:pt idx="3998">
                  <c:v>3.3</c:v>
                </c:pt>
                <c:pt idx="3999">
                  <c:v>6.8</c:v>
                </c:pt>
                <c:pt idx="4000">
                  <c:v>7</c:v>
                </c:pt>
                <c:pt idx="4001">
                  <c:v>6.5</c:v>
                </c:pt>
                <c:pt idx="4002">
                  <c:v>5.7</c:v>
                </c:pt>
                <c:pt idx="4003">
                  <c:v>6.4</c:v>
                </c:pt>
                <c:pt idx="4004">
                  <c:v>5.3</c:v>
                </c:pt>
                <c:pt idx="4005">
                  <c:v>4.7</c:v>
                </c:pt>
                <c:pt idx="4006">
                  <c:v>6.1</c:v>
                </c:pt>
                <c:pt idx="4007">
                  <c:v>5.5</c:v>
                </c:pt>
                <c:pt idx="4008">
                  <c:v>7.3</c:v>
                </c:pt>
                <c:pt idx="4009">
                  <c:v>4.8</c:v>
                </c:pt>
                <c:pt idx="4010">
                  <c:v>8.4</c:v>
                </c:pt>
                <c:pt idx="4011">
                  <c:v>7</c:v>
                </c:pt>
                <c:pt idx="4012">
                  <c:v>3.3</c:v>
                </c:pt>
                <c:pt idx="4013">
                  <c:v>5.4</c:v>
                </c:pt>
                <c:pt idx="4014">
                  <c:v>4.8</c:v>
                </c:pt>
                <c:pt idx="4015">
                  <c:v>3.1</c:v>
                </c:pt>
                <c:pt idx="4016">
                  <c:v>6.7</c:v>
                </c:pt>
                <c:pt idx="4017">
                  <c:v>7.6</c:v>
                </c:pt>
                <c:pt idx="4018">
                  <c:v>7.1</c:v>
                </c:pt>
                <c:pt idx="4019">
                  <c:v>6.1</c:v>
                </c:pt>
                <c:pt idx="4020">
                  <c:v>6.5</c:v>
                </c:pt>
                <c:pt idx="4021">
                  <c:v>8.5</c:v>
                </c:pt>
                <c:pt idx="4022">
                  <c:v>8.6999999999999993</c:v>
                </c:pt>
                <c:pt idx="4023">
                  <c:v>7.1</c:v>
                </c:pt>
                <c:pt idx="4024">
                  <c:v>6.6</c:v>
                </c:pt>
                <c:pt idx="4025">
                  <c:v>6.7</c:v>
                </c:pt>
                <c:pt idx="4026">
                  <c:v>8.3000000000000007</c:v>
                </c:pt>
                <c:pt idx="4027">
                  <c:v>8.1</c:v>
                </c:pt>
                <c:pt idx="4028">
                  <c:v>7.4</c:v>
                </c:pt>
                <c:pt idx="4029">
                  <c:v>6.6</c:v>
                </c:pt>
                <c:pt idx="4030">
                  <c:v>4.5</c:v>
                </c:pt>
                <c:pt idx="4031">
                  <c:v>6.4</c:v>
                </c:pt>
                <c:pt idx="4032">
                  <c:v>7.5</c:v>
                </c:pt>
                <c:pt idx="4033">
                  <c:v>8</c:v>
                </c:pt>
                <c:pt idx="4034">
                  <c:v>8.1</c:v>
                </c:pt>
                <c:pt idx="4035">
                  <c:v>7.2</c:v>
                </c:pt>
                <c:pt idx="4036">
                  <c:v>7.5</c:v>
                </c:pt>
                <c:pt idx="4037">
                  <c:v>7.2</c:v>
                </c:pt>
                <c:pt idx="4038">
                  <c:v>6.4</c:v>
                </c:pt>
                <c:pt idx="4039">
                  <c:v>7.6</c:v>
                </c:pt>
                <c:pt idx="4040">
                  <c:v>7.8</c:v>
                </c:pt>
                <c:pt idx="4041">
                  <c:v>5.7</c:v>
                </c:pt>
                <c:pt idx="4042">
                  <c:v>8.6</c:v>
                </c:pt>
                <c:pt idx="4043">
                  <c:v>8.1999999999999993</c:v>
                </c:pt>
                <c:pt idx="4044">
                  <c:v>6.6</c:v>
                </c:pt>
                <c:pt idx="4045">
                  <c:v>5.7</c:v>
                </c:pt>
                <c:pt idx="4046">
                  <c:v>7.4</c:v>
                </c:pt>
                <c:pt idx="4047">
                  <c:v>8</c:v>
                </c:pt>
                <c:pt idx="4048">
                  <c:v>7.3</c:v>
                </c:pt>
                <c:pt idx="4049">
                  <c:v>5.4</c:v>
                </c:pt>
                <c:pt idx="4050">
                  <c:v>7.4</c:v>
                </c:pt>
                <c:pt idx="4051">
                  <c:v>5.7</c:v>
                </c:pt>
                <c:pt idx="4052">
                  <c:v>6.8</c:v>
                </c:pt>
                <c:pt idx="4053">
                  <c:v>5.4</c:v>
                </c:pt>
                <c:pt idx="4054">
                  <c:v>8.1</c:v>
                </c:pt>
                <c:pt idx="4055">
                  <c:v>6.1</c:v>
                </c:pt>
                <c:pt idx="4056">
                  <c:v>5.0999999999999996</c:v>
                </c:pt>
                <c:pt idx="4057">
                  <c:v>5.6</c:v>
                </c:pt>
                <c:pt idx="4058">
                  <c:v>5.9</c:v>
                </c:pt>
                <c:pt idx="4059">
                  <c:v>8.1999999999999993</c:v>
                </c:pt>
                <c:pt idx="4060">
                  <c:v>5.3</c:v>
                </c:pt>
                <c:pt idx="4061">
                  <c:v>6.8</c:v>
                </c:pt>
                <c:pt idx="4062">
                  <c:v>8.3000000000000007</c:v>
                </c:pt>
                <c:pt idx="4063">
                  <c:v>4.3</c:v>
                </c:pt>
                <c:pt idx="4064">
                  <c:v>6.7</c:v>
                </c:pt>
                <c:pt idx="4065">
                  <c:v>7.2</c:v>
                </c:pt>
                <c:pt idx="4066">
                  <c:v>6.9</c:v>
                </c:pt>
                <c:pt idx="4067">
                  <c:v>6.6</c:v>
                </c:pt>
                <c:pt idx="4068">
                  <c:v>5.9</c:v>
                </c:pt>
                <c:pt idx="4069">
                  <c:v>7.9</c:v>
                </c:pt>
                <c:pt idx="4070">
                  <c:v>8.3000000000000007</c:v>
                </c:pt>
                <c:pt idx="4071">
                  <c:v>5.2</c:v>
                </c:pt>
                <c:pt idx="4072">
                  <c:v>7.8</c:v>
                </c:pt>
                <c:pt idx="4073">
                  <c:v>7.8</c:v>
                </c:pt>
                <c:pt idx="4074">
                  <c:v>3</c:v>
                </c:pt>
                <c:pt idx="4075">
                  <c:v>7.9</c:v>
                </c:pt>
                <c:pt idx="4076">
                  <c:v>3.2</c:v>
                </c:pt>
                <c:pt idx="4077">
                  <c:v>6.5</c:v>
                </c:pt>
                <c:pt idx="4078">
                  <c:v>6.9</c:v>
                </c:pt>
                <c:pt idx="4079">
                  <c:v>7</c:v>
                </c:pt>
                <c:pt idx="4080">
                  <c:v>7.4</c:v>
                </c:pt>
                <c:pt idx="4081">
                  <c:v>7.8</c:v>
                </c:pt>
                <c:pt idx="4082">
                  <c:v>6.9</c:v>
                </c:pt>
                <c:pt idx="4083">
                  <c:v>4.4000000000000004</c:v>
                </c:pt>
                <c:pt idx="4084">
                  <c:v>6</c:v>
                </c:pt>
                <c:pt idx="4085">
                  <c:v>6.6</c:v>
                </c:pt>
                <c:pt idx="4086">
                  <c:v>7.8</c:v>
                </c:pt>
                <c:pt idx="4087">
                  <c:v>5.3</c:v>
                </c:pt>
                <c:pt idx="4088">
                  <c:v>5.3</c:v>
                </c:pt>
                <c:pt idx="4089">
                  <c:v>8</c:v>
                </c:pt>
                <c:pt idx="4090">
                  <c:v>7.1</c:v>
                </c:pt>
                <c:pt idx="4091">
                  <c:v>5.4</c:v>
                </c:pt>
                <c:pt idx="4092">
                  <c:v>6.9</c:v>
                </c:pt>
                <c:pt idx="4093">
                  <c:v>7.4</c:v>
                </c:pt>
                <c:pt idx="4094">
                  <c:v>7.3</c:v>
                </c:pt>
                <c:pt idx="4095">
                  <c:v>7.8</c:v>
                </c:pt>
                <c:pt idx="4096">
                  <c:v>6.6</c:v>
                </c:pt>
                <c:pt idx="4097">
                  <c:v>5.4</c:v>
                </c:pt>
                <c:pt idx="4098">
                  <c:v>8.4</c:v>
                </c:pt>
                <c:pt idx="4099">
                  <c:v>6.3</c:v>
                </c:pt>
                <c:pt idx="4100">
                  <c:v>6.1</c:v>
                </c:pt>
                <c:pt idx="4101">
                  <c:v>5</c:v>
                </c:pt>
                <c:pt idx="4102">
                  <c:v>6.9</c:v>
                </c:pt>
                <c:pt idx="4103">
                  <c:v>7.2</c:v>
                </c:pt>
                <c:pt idx="4104">
                  <c:v>7.3</c:v>
                </c:pt>
                <c:pt idx="4105">
                  <c:v>5.7</c:v>
                </c:pt>
                <c:pt idx="4106">
                  <c:v>5</c:v>
                </c:pt>
                <c:pt idx="4107">
                  <c:v>5.3</c:v>
                </c:pt>
                <c:pt idx="4108">
                  <c:v>7.9</c:v>
                </c:pt>
                <c:pt idx="4109">
                  <c:v>5</c:v>
                </c:pt>
                <c:pt idx="4110">
                  <c:v>5.3</c:v>
                </c:pt>
                <c:pt idx="4111">
                  <c:v>6</c:v>
                </c:pt>
                <c:pt idx="4112">
                  <c:v>7.6</c:v>
                </c:pt>
                <c:pt idx="4113">
                  <c:v>7.4</c:v>
                </c:pt>
                <c:pt idx="4114">
                  <c:v>5.9</c:v>
                </c:pt>
                <c:pt idx="4115">
                  <c:v>4.0999999999999996</c:v>
                </c:pt>
                <c:pt idx="4116">
                  <c:v>6.7</c:v>
                </c:pt>
                <c:pt idx="4117">
                  <c:v>5.8</c:v>
                </c:pt>
                <c:pt idx="4118">
                  <c:v>6.2</c:v>
                </c:pt>
                <c:pt idx="4119">
                  <c:v>5.3</c:v>
                </c:pt>
                <c:pt idx="4120">
                  <c:v>3.3</c:v>
                </c:pt>
                <c:pt idx="4121">
                  <c:v>6.5</c:v>
                </c:pt>
                <c:pt idx="4122">
                  <c:v>6.2</c:v>
                </c:pt>
                <c:pt idx="4123">
                  <c:v>5.9</c:v>
                </c:pt>
                <c:pt idx="4124">
                  <c:v>5.5</c:v>
                </c:pt>
                <c:pt idx="4125">
                  <c:v>5.5</c:v>
                </c:pt>
                <c:pt idx="4126">
                  <c:v>2.6</c:v>
                </c:pt>
                <c:pt idx="4127">
                  <c:v>5.8</c:v>
                </c:pt>
                <c:pt idx="4128">
                  <c:v>7.4</c:v>
                </c:pt>
                <c:pt idx="4129">
                  <c:v>5.0999999999999996</c:v>
                </c:pt>
                <c:pt idx="4130">
                  <c:v>5.2</c:v>
                </c:pt>
                <c:pt idx="4131">
                  <c:v>4.8</c:v>
                </c:pt>
                <c:pt idx="4132">
                  <c:v>3.9</c:v>
                </c:pt>
                <c:pt idx="4133">
                  <c:v>6.2</c:v>
                </c:pt>
                <c:pt idx="4134">
                  <c:v>7</c:v>
                </c:pt>
                <c:pt idx="4135">
                  <c:v>6.2</c:v>
                </c:pt>
                <c:pt idx="4136">
                  <c:v>5.9</c:v>
                </c:pt>
                <c:pt idx="4137">
                  <c:v>8</c:v>
                </c:pt>
                <c:pt idx="4138">
                  <c:v>7.3</c:v>
                </c:pt>
                <c:pt idx="4139">
                  <c:v>4.9000000000000004</c:v>
                </c:pt>
                <c:pt idx="4140">
                  <c:v>6.5</c:v>
                </c:pt>
                <c:pt idx="4141">
                  <c:v>4.3</c:v>
                </c:pt>
                <c:pt idx="4142">
                  <c:v>6.4</c:v>
                </c:pt>
                <c:pt idx="4143">
                  <c:v>7.6</c:v>
                </c:pt>
                <c:pt idx="4144">
                  <c:v>6.8</c:v>
                </c:pt>
                <c:pt idx="4145">
                  <c:v>6.1</c:v>
                </c:pt>
                <c:pt idx="4146">
                  <c:v>4</c:v>
                </c:pt>
                <c:pt idx="4147">
                  <c:v>7.4</c:v>
                </c:pt>
                <c:pt idx="4148">
                  <c:v>8.3000000000000007</c:v>
                </c:pt>
                <c:pt idx="4149">
                  <c:v>5.3</c:v>
                </c:pt>
                <c:pt idx="4150">
                  <c:v>8.1</c:v>
                </c:pt>
                <c:pt idx="4151">
                  <c:v>8</c:v>
                </c:pt>
                <c:pt idx="4152">
                  <c:v>5.7</c:v>
                </c:pt>
                <c:pt idx="4153">
                  <c:v>8.1999999999999993</c:v>
                </c:pt>
                <c:pt idx="4154">
                  <c:v>7.1</c:v>
                </c:pt>
                <c:pt idx="4155">
                  <c:v>7.4</c:v>
                </c:pt>
                <c:pt idx="4156">
                  <c:v>6.6</c:v>
                </c:pt>
                <c:pt idx="4157">
                  <c:v>5.7</c:v>
                </c:pt>
                <c:pt idx="4158">
                  <c:v>6.9</c:v>
                </c:pt>
                <c:pt idx="4159">
                  <c:v>7</c:v>
                </c:pt>
                <c:pt idx="4160">
                  <c:v>7</c:v>
                </c:pt>
                <c:pt idx="4161">
                  <c:v>7.8</c:v>
                </c:pt>
                <c:pt idx="4162">
                  <c:v>5.9</c:v>
                </c:pt>
                <c:pt idx="4163">
                  <c:v>7.4</c:v>
                </c:pt>
                <c:pt idx="4164">
                  <c:v>7.8</c:v>
                </c:pt>
                <c:pt idx="4165">
                  <c:v>6</c:v>
                </c:pt>
                <c:pt idx="4166">
                  <c:v>5.3</c:v>
                </c:pt>
                <c:pt idx="4167">
                  <c:v>7.9</c:v>
                </c:pt>
                <c:pt idx="4168">
                  <c:v>7.2</c:v>
                </c:pt>
                <c:pt idx="4169">
                  <c:v>7.4</c:v>
                </c:pt>
                <c:pt idx="4170">
                  <c:v>5.3</c:v>
                </c:pt>
                <c:pt idx="4171">
                  <c:v>8.3000000000000007</c:v>
                </c:pt>
                <c:pt idx="4172">
                  <c:v>7.6</c:v>
                </c:pt>
                <c:pt idx="4173">
                  <c:v>5.0999999999999996</c:v>
                </c:pt>
                <c:pt idx="4174">
                  <c:v>5.0999999999999996</c:v>
                </c:pt>
                <c:pt idx="4175">
                  <c:v>4.9000000000000004</c:v>
                </c:pt>
                <c:pt idx="4176">
                  <c:v>6.9</c:v>
                </c:pt>
                <c:pt idx="4177">
                  <c:v>4.5999999999999996</c:v>
                </c:pt>
                <c:pt idx="4178">
                  <c:v>6.3</c:v>
                </c:pt>
                <c:pt idx="4179">
                  <c:v>7.9</c:v>
                </c:pt>
                <c:pt idx="4180">
                  <c:v>6.7</c:v>
                </c:pt>
                <c:pt idx="4181">
                  <c:v>7.1</c:v>
                </c:pt>
                <c:pt idx="4182">
                  <c:v>7.6</c:v>
                </c:pt>
                <c:pt idx="4183">
                  <c:v>8.1</c:v>
                </c:pt>
                <c:pt idx="4184">
                  <c:v>6.6</c:v>
                </c:pt>
                <c:pt idx="4185">
                  <c:v>7</c:v>
                </c:pt>
                <c:pt idx="4186">
                  <c:v>7.6</c:v>
                </c:pt>
                <c:pt idx="4187">
                  <c:v>6.7</c:v>
                </c:pt>
                <c:pt idx="4188">
                  <c:v>7.1</c:v>
                </c:pt>
                <c:pt idx="4189">
                  <c:v>7.6</c:v>
                </c:pt>
                <c:pt idx="4190">
                  <c:v>7.1</c:v>
                </c:pt>
                <c:pt idx="4191">
                  <c:v>7.1</c:v>
                </c:pt>
                <c:pt idx="4192">
                  <c:v>7.7</c:v>
                </c:pt>
                <c:pt idx="4193">
                  <c:v>7.6</c:v>
                </c:pt>
                <c:pt idx="4194">
                  <c:v>6.6</c:v>
                </c:pt>
                <c:pt idx="4195">
                  <c:v>6.7</c:v>
                </c:pt>
                <c:pt idx="4196">
                  <c:v>5.7</c:v>
                </c:pt>
                <c:pt idx="4197">
                  <c:v>7.1</c:v>
                </c:pt>
                <c:pt idx="4198">
                  <c:v>6.2</c:v>
                </c:pt>
                <c:pt idx="4199">
                  <c:v>6.1</c:v>
                </c:pt>
                <c:pt idx="4200">
                  <c:v>5.9</c:v>
                </c:pt>
                <c:pt idx="4201">
                  <c:v>6.8</c:v>
                </c:pt>
                <c:pt idx="4202">
                  <c:v>5.8</c:v>
                </c:pt>
                <c:pt idx="4203">
                  <c:v>5</c:v>
                </c:pt>
                <c:pt idx="4204">
                  <c:v>6.3</c:v>
                </c:pt>
                <c:pt idx="4205">
                  <c:v>6.8</c:v>
                </c:pt>
                <c:pt idx="4206">
                  <c:v>5.0999999999999996</c:v>
                </c:pt>
                <c:pt idx="4207">
                  <c:v>6.6</c:v>
                </c:pt>
                <c:pt idx="4208">
                  <c:v>5</c:v>
                </c:pt>
                <c:pt idx="4209">
                  <c:v>7.7</c:v>
                </c:pt>
                <c:pt idx="4210">
                  <c:v>3.1</c:v>
                </c:pt>
                <c:pt idx="4211">
                  <c:v>6.5</c:v>
                </c:pt>
                <c:pt idx="4212">
                  <c:v>3.9</c:v>
                </c:pt>
                <c:pt idx="4213">
                  <c:v>6.8</c:v>
                </c:pt>
                <c:pt idx="4214">
                  <c:v>7</c:v>
                </c:pt>
                <c:pt idx="4215">
                  <c:v>5.9</c:v>
                </c:pt>
                <c:pt idx="4216">
                  <c:v>5.8</c:v>
                </c:pt>
                <c:pt idx="4217">
                  <c:v>7.3</c:v>
                </c:pt>
                <c:pt idx="4218">
                  <c:v>7.8</c:v>
                </c:pt>
                <c:pt idx="4219">
                  <c:v>7.8</c:v>
                </c:pt>
                <c:pt idx="4220">
                  <c:v>6.9</c:v>
                </c:pt>
                <c:pt idx="4221">
                  <c:v>5.7</c:v>
                </c:pt>
                <c:pt idx="4222">
                  <c:v>4.7</c:v>
                </c:pt>
                <c:pt idx="4223">
                  <c:v>5.9</c:v>
                </c:pt>
                <c:pt idx="4224">
                  <c:v>5.9</c:v>
                </c:pt>
                <c:pt idx="4225">
                  <c:v>4.3</c:v>
                </c:pt>
                <c:pt idx="4226">
                  <c:v>7.5</c:v>
                </c:pt>
                <c:pt idx="4227">
                  <c:v>4.8</c:v>
                </c:pt>
                <c:pt idx="4228">
                  <c:v>5.8</c:v>
                </c:pt>
                <c:pt idx="4229">
                  <c:v>5.3</c:v>
                </c:pt>
                <c:pt idx="4230">
                  <c:v>6</c:v>
                </c:pt>
                <c:pt idx="4231">
                  <c:v>8.1</c:v>
                </c:pt>
                <c:pt idx="4232">
                  <c:v>7</c:v>
                </c:pt>
                <c:pt idx="4233">
                  <c:v>7.6</c:v>
                </c:pt>
                <c:pt idx="4234">
                  <c:v>7.2</c:v>
                </c:pt>
                <c:pt idx="4235">
                  <c:v>7.5</c:v>
                </c:pt>
                <c:pt idx="4236">
                  <c:v>6.3</c:v>
                </c:pt>
                <c:pt idx="4237">
                  <c:v>6.7</c:v>
                </c:pt>
                <c:pt idx="4238">
                  <c:v>4.8</c:v>
                </c:pt>
                <c:pt idx="4239">
                  <c:v>5.5</c:v>
                </c:pt>
                <c:pt idx="4240">
                  <c:v>7.5</c:v>
                </c:pt>
                <c:pt idx="4241">
                  <c:v>5.0999999999999996</c:v>
                </c:pt>
                <c:pt idx="4242">
                  <c:v>7.4</c:v>
                </c:pt>
                <c:pt idx="4243">
                  <c:v>7.3</c:v>
                </c:pt>
                <c:pt idx="4244">
                  <c:v>6.9</c:v>
                </c:pt>
                <c:pt idx="4245">
                  <c:v>6.8</c:v>
                </c:pt>
                <c:pt idx="4246">
                  <c:v>8.4</c:v>
                </c:pt>
                <c:pt idx="4247">
                  <c:v>7.6</c:v>
                </c:pt>
                <c:pt idx="4248">
                  <c:v>7.6</c:v>
                </c:pt>
                <c:pt idx="4249">
                  <c:v>7.7</c:v>
                </c:pt>
                <c:pt idx="4250">
                  <c:v>7.6</c:v>
                </c:pt>
                <c:pt idx="4251">
                  <c:v>5.3</c:v>
                </c:pt>
                <c:pt idx="4252">
                  <c:v>8.5</c:v>
                </c:pt>
                <c:pt idx="4253">
                  <c:v>7</c:v>
                </c:pt>
                <c:pt idx="4254">
                  <c:v>8</c:v>
                </c:pt>
                <c:pt idx="4255">
                  <c:v>7.1</c:v>
                </c:pt>
                <c:pt idx="4256">
                  <c:v>7.8</c:v>
                </c:pt>
                <c:pt idx="4257">
                  <c:v>7.2</c:v>
                </c:pt>
                <c:pt idx="4258">
                  <c:v>7.5</c:v>
                </c:pt>
                <c:pt idx="4259">
                  <c:v>8</c:v>
                </c:pt>
                <c:pt idx="4260">
                  <c:v>8.1</c:v>
                </c:pt>
                <c:pt idx="4261">
                  <c:v>6.8</c:v>
                </c:pt>
                <c:pt idx="4262">
                  <c:v>7.4</c:v>
                </c:pt>
                <c:pt idx="4263">
                  <c:v>7.2</c:v>
                </c:pt>
                <c:pt idx="4264">
                  <c:v>8.1</c:v>
                </c:pt>
                <c:pt idx="4265">
                  <c:v>7</c:v>
                </c:pt>
                <c:pt idx="4266">
                  <c:v>7.4</c:v>
                </c:pt>
                <c:pt idx="4267">
                  <c:v>8.3000000000000007</c:v>
                </c:pt>
                <c:pt idx="4268">
                  <c:v>6.1</c:v>
                </c:pt>
                <c:pt idx="4269">
                  <c:v>7.5</c:v>
                </c:pt>
                <c:pt idx="4270">
                  <c:v>7</c:v>
                </c:pt>
                <c:pt idx="4271">
                  <c:v>5.3</c:v>
                </c:pt>
                <c:pt idx="4272">
                  <c:v>4.7</c:v>
                </c:pt>
                <c:pt idx="4273">
                  <c:v>5.7</c:v>
                </c:pt>
                <c:pt idx="4274">
                  <c:v>8.1</c:v>
                </c:pt>
                <c:pt idx="4275">
                  <c:v>7.8</c:v>
                </c:pt>
                <c:pt idx="4276">
                  <c:v>6.5</c:v>
                </c:pt>
                <c:pt idx="4277">
                  <c:v>8</c:v>
                </c:pt>
                <c:pt idx="4278">
                  <c:v>3.3</c:v>
                </c:pt>
                <c:pt idx="4279">
                  <c:v>8.3000000000000007</c:v>
                </c:pt>
                <c:pt idx="4280">
                  <c:v>6.9</c:v>
                </c:pt>
                <c:pt idx="4281">
                  <c:v>7.3</c:v>
                </c:pt>
                <c:pt idx="4282">
                  <c:v>8.1</c:v>
                </c:pt>
                <c:pt idx="4283">
                  <c:v>6.5</c:v>
                </c:pt>
                <c:pt idx="4284">
                  <c:v>6.8</c:v>
                </c:pt>
                <c:pt idx="4285">
                  <c:v>7.3</c:v>
                </c:pt>
                <c:pt idx="4286">
                  <c:v>6.4</c:v>
                </c:pt>
                <c:pt idx="4287">
                  <c:v>4.5999999999999996</c:v>
                </c:pt>
                <c:pt idx="4288">
                  <c:v>6.5</c:v>
                </c:pt>
                <c:pt idx="4289">
                  <c:v>7</c:v>
                </c:pt>
                <c:pt idx="4290">
                  <c:v>5.4</c:v>
                </c:pt>
                <c:pt idx="4291">
                  <c:v>6.7</c:v>
                </c:pt>
                <c:pt idx="4292">
                  <c:v>7.4</c:v>
                </c:pt>
                <c:pt idx="4293">
                  <c:v>5.8</c:v>
                </c:pt>
                <c:pt idx="4294">
                  <c:v>7.1</c:v>
                </c:pt>
                <c:pt idx="4295">
                  <c:v>4.5</c:v>
                </c:pt>
                <c:pt idx="4296">
                  <c:v>7.9</c:v>
                </c:pt>
                <c:pt idx="4297">
                  <c:v>5.3</c:v>
                </c:pt>
                <c:pt idx="4298">
                  <c:v>5.4</c:v>
                </c:pt>
                <c:pt idx="4299">
                  <c:v>4.8</c:v>
                </c:pt>
                <c:pt idx="4300">
                  <c:v>5.9</c:v>
                </c:pt>
                <c:pt idx="4301">
                  <c:v>6.2</c:v>
                </c:pt>
                <c:pt idx="4302">
                  <c:v>5.9</c:v>
                </c:pt>
                <c:pt idx="4303">
                  <c:v>6.6</c:v>
                </c:pt>
                <c:pt idx="4304">
                  <c:v>6.6</c:v>
                </c:pt>
                <c:pt idx="4305">
                  <c:v>5.0999999999999996</c:v>
                </c:pt>
                <c:pt idx="4306">
                  <c:v>6</c:v>
                </c:pt>
                <c:pt idx="4307">
                  <c:v>6.8</c:v>
                </c:pt>
                <c:pt idx="4308">
                  <c:v>5.4</c:v>
                </c:pt>
                <c:pt idx="4309">
                  <c:v>5.2</c:v>
                </c:pt>
                <c:pt idx="4310">
                  <c:v>7.8</c:v>
                </c:pt>
                <c:pt idx="4311">
                  <c:v>6.4</c:v>
                </c:pt>
                <c:pt idx="4312">
                  <c:v>6.1</c:v>
                </c:pt>
                <c:pt idx="4313">
                  <c:v>5.7</c:v>
                </c:pt>
                <c:pt idx="4314">
                  <c:v>5.5</c:v>
                </c:pt>
                <c:pt idx="4315">
                  <c:v>7.4</c:v>
                </c:pt>
                <c:pt idx="4316">
                  <c:v>7.1</c:v>
                </c:pt>
                <c:pt idx="4317">
                  <c:v>3.9</c:v>
                </c:pt>
                <c:pt idx="4318">
                  <c:v>4.5999999999999996</c:v>
                </c:pt>
                <c:pt idx="4319">
                  <c:v>7.3</c:v>
                </c:pt>
                <c:pt idx="4320">
                  <c:v>7.7</c:v>
                </c:pt>
                <c:pt idx="4321">
                  <c:v>4.9000000000000004</c:v>
                </c:pt>
                <c:pt idx="4322">
                  <c:v>6.3</c:v>
                </c:pt>
                <c:pt idx="4323">
                  <c:v>6.1</c:v>
                </c:pt>
                <c:pt idx="4324">
                  <c:v>6.6</c:v>
                </c:pt>
                <c:pt idx="4325">
                  <c:v>5.7</c:v>
                </c:pt>
                <c:pt idx="4326">
                  <c:v>5.6</c:v>
                </c:pt>
                <c:pt idx="4327">
                  <c:v>6</c:v>
                </c:pt>
                <c:pt idx="4328">
                  <c:v>5.7</c:v>
                </c:pt>
                <c:pt idx="4329">
                  <c:v>7</c:v>
                </c:pt>
                <c:pt idx="4330">
                  <c:v>5.3</c:v>
                </c:pt>
                <c:pt idx="4331">
                  <c:v>4.4000000000000004</c:v>
                </c:pt>
                <c:pt idx="4332">
                  <c:v>3.4</c:v>
                </c:pt>
                <c:pt idx="4333">
                  <c:v>4.5</c:v>
                </c:pt>
                <c:pt idx="4334">
                  <c:v>3.4</c:v>
                </c:pt>
                <c:pt idx="4335">
                  <c:v>7.1</c:v>
                </c:pt>
                <c:pt idx="4336">
                  <c:v>6.4</c:v>
                </c:pt>
                <c:pt idx="4337">
                  <c:v>5.2</c:v>
                </c:pt>
                <c:pt idx="4338">
                  <c:v>7</c:v>
                </c:pt>
                <c:pt idx="4339">
                  <c:v>7.3</c:v>
                </c:pt>
                <c:pt idx="4340">
                  <c:v>8.1</c:v>
                </c:pt>
                <c:pt idx="4341">
                  <c:v>5.8</c:v>
                </c:pt>
                <c:pt idx="4342">
                  <c:v>5.9</c:v>
                </c:pt>
                <c:pt idx="4343">
                  <c:v>6.4</c:v>
                </c:pt>
                <c:pt idx="4344">
                  <c:v>7.5</c:v>
                </c:pt>
                <c:pt idx="4345">
                  <c:v>7.8</c:v>
                </c:pt>
                <c:pt idx="4346">
                  <c:v>6.3</c:v>
                </c:pt>
                <c:pt idx="4347">
                  <c:v>7.2</c:v>
                </c:pt>
                <c:pt idx="4348">
                  <c:v>5.6</c:v>
                </c:pt>
                <c:pt idx="4349">
                  <c:v>7.2</c:v>
                </c:pt>
                <c:pt idx="4350">
                  <c:v>8</c:v>
                </c:pt>
                <c:pt idx="4351">
                  <c:v>8.5</c:v>
                </c:pt>
                <c:pt idx="4352">
                  <c:v>6.8</c:v>
                </c:pt>
                <c:pt idx="4353">
                  <c:v>7.3</c:v>
                </c:pt>
                <c:pt idx="4354">
                  <c:v>5.5</c:v>
                </c:pt>
                <c:pt idx="4355">
                  <c:v>7.3</c:v>
                </c:pt>
                <c:pt idx="4356">
                  <c:v>6.3</c:v>
                </c:pt>
                <c:pt idx="4357">
                  <c:v>5.0999999999999996</c:v>
                </c:pt>
                <c:pt idx="4358">
                  <c:v>6.6</c:v>
                </c:pt>
                <c:pt idx="4359">
                  <c:v>6.1</c:v>
                </c:pt>
                <c:pt idx="4360">
                  <c:v>7.5</c:v>
                </c:pt>
                <c:pt idx="4361">
                  <c:v>7</c:v>
                </c:pt>
                <c:pt idx="4362">
                  <c:v>7.2</c:v>
                </c:pt>
                <c:pt idx="4363">
                  <c:v>5.3</c:v>
                </c:pt>
                <c:pt idx="4364">
                  <c:v>8.6999999999999993</c:v>
                </c:pt>
                <c:pt idx="4365">
                  <c:v>3.4</c:v>
                </c:pt>
                <c:pt idx="4366">
                  <c:v>5.4</c:v>
                </c:pt>
                <c:pt idx="4367">
                  <c:v>7.8</c:v>
                </c:pt>
                <c:pt idx="4368">
                  <c:v>6.7</c:v>
                </c:pt>
                <c:pt idx="4369">
                  <c:v>4.7</c:v>
                </c:pt>
                <c:pt idx="4370">
                  <c:v>6.3</c:v>
                </c:pt>
                <c:pt idx="4371">
                  <c:v>7.4</c:v>
                </c:pt>
                <c:pt idx="4372">
                  <c:v>6.1</c:v>
                </c:pt>
                <c:pt idx="4373">
                  <c:v>7.5</c:v>
                </c:pt>
                <c:pt idx="4374">
                  <c:v>6.3</c:v>
                </c:pt>
                <c:pt idx="4375">
                  <c:v>6.3</c:v>
                </c:pt>
                <c:pt idx="4376">
                  <c:v>6.8</c:v>
                </c:pt>
                <c:pt idx="4377">
                  <c:v>7.8</c:v>
                </c:pt>
                <c:pt idx="4378">
                  <c:v>6.9</c:v>
                </c:pt>
                <c:pt idx="4379">
                  <c:v>8</c:v>
                </c:pt>
                <c:pt idx="4380">
                  <c:v>7.8</c:v>
                </c:pt>
                <c:pt idx="4381">
                  <c:v>7.4</c:v>
                </c:pt>
                <c:pt idx="4382">
                  <c:v>6.1</c:v>
                </c:pt>
                <c:pt idx="4383">
                  <c:v>4.3</c:v>
                </c:pt>
                <c:pt idx="4384">
                  <c:v>7.2</c:v>
                </c:pt>
                <c:pt idx="4385">
                  <c:v>4.7</c:v>
                </c:pt>
                <c:pt idx="4386">
                  <c:v>7.3</c:v>
                </c:pt>
                <c:pt idx="4387">
                  <c:v>7.9</c:v>
                </c:pt>
                <c:pt idx="4388">
                  <c:v>7.2</c:v>
                </c:pt>
                <c:pt idx="4389">
                  <c:v>5.4</c:v>
                </c:pt>
                <c:pt idx="4390">
                  <c:v>3.7</c:v>
                </c:pt>
                <c:pt idx="4391">
                  <c:v>7.4</c:v>
                </c:pt>
                <c:pt idx="4392">
                  <c:v>7.1</c:v>
                </c:pt>
                <c:pt idx="4393">
                  <c:v>6.8</c:v>
                </c:pt>
                <c:pt idx="4394">
                  <c:v>8.1999999999999993</c:v>
                </c:pt>
                <c:pt idx="4395">
                  <c:v>7</c:v>
                </c:pt>
                <c:pt idx="4396">
                  <c:v>7.4</c:v>
                </c:pt>
                <c:pt idx="4397">
                  <c:v>6.7</c:v>
                </c:pt>
                <c:pt idx="4398">
                  <c:v>5.7</c:v>
                </c:pt>
                <c:pt idx="4399">
                  <c:v>9.1</c:v>
                </c:pt>
                <c:pt idx="4400">
                  <c:v>7.6</c:v>
                </c:pt>
                <c:pt idx="4401">
                  <c:v>7.2</c:v>
                </c:pt>
                <c:pt idx="4402">
                  <c:v>7.5</c:v>
                </c:pt>
                <c:pt idx="4403">
                  <c:v>6.8</c:v>
                </c:pt>
                <c:pt idx="4404">
                  <c:v>6.9</c:v>
                </c:pt>
                <c:pt idx="4405">
                  <c:v>7.9</c:v>
                </c:pt>
                <c:pt idx="4406">
                  <c:v>7.6</c:v>
                </c:pt>
                <c:pt idx="4407">
                  <c:v>6.7</c:v>
                </c:pt>
                <c:pt idx="4408">
                  <c:v>5.8</c:v>
                </c:pt>
                <c:pt idx="4409">
                  <c:v>6.5</c:v>
                </c:pt>
                <c:pt idx="4410">
                  <c:v>7.2</c:v>
                </c:pt>
                <c:pt idx="4411">
                  <c:v>6.9</c:v>
                </c:pt>
                <c:pt idx="4412">
                  <c:v>5.5</c:v>
                </c:pt>
                <c:pt idx="4413">
                  <c:v>6.5</c:v>
                </c:pt>
                <c:pt idx="4414">
                  <c:v>6.2</c:v>
                </c:pt>
                <c:pt idx="4415">
                  <c:v>6.7</c:v>
                </c:pt>
                <c:pt idx="4416">
                  <c:v>5.7</c:v>
                </c:pt>
                <c:pt idx="4417">
                  <c:v>8.6</c:v>
                </c:pt>
                <c:pt idx="4418">
                  <c:v>6.5</c:v>
                </c:pt>
                <c:pt idx="4419">
                  <c:v>6.3</c:v>
                </c:pt>
                <c:pt idx="4420">
                  <c:v>4.3</c:v>
                </c:pt>
                <c:pt idx="4421">
                  <c:v>6.1</c:v>
                </c:pt>
                <c:pt idx="4422">
                  <c:v>6</c:v>
                </c:pt>
                <c:pt idx="4423">
                  <c:v>5.8</c:v>
                </c:pt>
                <c:pt idx="4424">
                  <c:v>6.7</c:v>
                </c:pt>
                <c:pt idx="4425">
                  <c:v>6.7</c:v>
                </c:pt>
                <c:pt idx="4426">
                  <c:v>7.6</c:v>
                </c:pt>
                <c:pt idx="4427">
                  <c:v>5.0999999999999996</c:v>
                </c:pt>
                <c:pt idx="4428">
                  <c:v>6.8</c:v>
                </c:pt>
                <c:pt idx="4429">
                  <c:v>6.8</c:v>
                </c:pt>
                <c:pt idx="4430">
                  <c:v>6.8</c:v>
                </c:pt>
                <c:pt idx="4431">
                  <c:v>6.3</c:v>
                </c:pt>
                <c:pt idx="4432">
                  <c:v>7.1</c:v>
                </c:pt>
                <c:pt idx="4433">
                  <c:v>2.8</c:v>
                </c:pt>
                <c:pt idx="4434">
                  <c:v>8.1999999999999993</c:v>
                </c:pt>
                <c:pt idx="4435">
                  <c:v>3.1</c:v>
                </c:pt>
                <c:pt idx="4436">
                  <c:v>7</c:v>
                </c:pt>
                <c:pt idx="4437">
                  <c:v>3.3</c:v>
                </c:pt>
                <c:pt idx="4438">
                  <c:v>3.6</c:v>
                </c:pt>
                <c:pt idx="4439">
                  <c:v>7.7</c:v>
                </c:pt>
                <c:pt idx="4440">
                  <c:v>6.7</c:v>
                </c:pt>
                <c:pt idx="4441">
                  <c:v>5.5</c:v>
                </c:pt>
                <c:pt idx="4442">
                  <c:v>6.6</c:v>
                </c:pt>
                <c:pt idx="4443">
                  <c:v>4.8</c:v>
                </c:pt>
                <c:pt idx="4444">
                  <c:v>5.5</c:v>
                </c:pt>
                <c:pt idx="4445">
                  <c:v>6.3</c:v>
                </c:pt>
                <c:pt idx="4446">
                  <c:v>6.9</c:v>
                </c:pt>
                <c:pt idx="4447">
                  <c:v>6.5</c:v>
                </c:pt>
                <c:pt idx="4448">
                  <c:v>8.1999999999999993</c:v>
                </c:pt>
                <c:pt idx="4449">
                  <c:v>7.1</c:v>
                </c:pt>
                <c:pt idx="4450">
                  <c:v>7.3</c:v>
                </c:pt>
                <c:pt idx="4451">
                  <c:v>8.1</c:v>
                </c:pt>
                <c:pt idx="4452">
                  <c:v>7.2</c:v>
                </c:pt>
                <c:pt idx="4453">
                  <c:v>7.4</c:v>
                </c:pt>
                <c:pt idx="4454">
                  <c:v>6.5</c:v>
                </c:pt>
                <c:pt idx="4455">
                  <c:v>5.7</c:v>
                </c:pt>
                <c:pt idx="4456">
                  <c:v>6.1</c:v>
                </c:pt>
                <c:pt idx="4457">
                  <c:v>7.7</c:v>
                </c:pt>
                <c:pt idx="4458">
                  <c:v>8.6999999999999993</c:v>
                </c:pt>
                <c:pt idx="4459">
                  <c:v>4.3</c:v>
                </c:pt>
                <c:pt idx="4460">
                  <c:v>6.2</c:v>
                </c:pt>
                <c:pt idx="4461">
                  <c:v>3.3</c:v>
                </c:pt>
                <c:pt idx="4462">
                  <c:v>2.7</c:v>
                </c:pt>
                <c:pt idx="4463">
                  <c:v>5.2</c:v>
                </c:pt>
                <c:pt idx="4464">
                  <c:v>8.1999999999999993</c:v>
                </c:pt>
                <c:pt idx="4465">
                  <c:v>6.1</c:v>
                </c:pt>
                <c:pt idx="4466">
                  <c:v>8</c:v>
                </c:pt>
                <c:pt idx="4467">
                  <c:v>5.5</c:v>
                </c:pt>
                <c:pt idx="4468">
                  <c:v>5.7</c:v>
                </c:pt>
                <c:pt idx="4469">
                  <c:v>3.7</c:v>
                </c:pt>
                <c:pt idx="4470">
                  <c:v>7.1</c:v>
                </c:pt>
                <c:pt idx="4471">
                  <c:v>7.8</c:v>
                </c:pt>
                <c:pt idx="4472">
                  <c:v>7.3</c:v>
                </c:pt>
                <c:pt idx="4473">
                  <c:v>4.0999999999999996</c:v>
                </c:pt>
                <c:pt idx="4474">
                  <c:v>7.2</c:v>
                </c:pt>
                <c:pt idx="4475">
                  <c:v>7.7</c:v>
                </c:pt>
                <c:pt idx="4476">
                  <c:v>7.1</c:v>
                </c:pt>
                <c:pt idx="4477">
                  <c:v>7.6</c:v>
                </c:pt>
                <c:pt idx="4478">
                  <c:v>7</c:v>
                </c:pt>
                <c:pt idx="4479">
                  <c:v>5.5</c:v>
                </c:pt>
                <c:pt idx="4480">
                  <c:v>7.4</c:v>
                </c:pt>
                <c:pt idx="4481">
                  <c:v>7.7</c:v>
                </c:pt>
                <c:pt idx="4482">
                  <c:v>7.2</c:v>
                </c:pt>
                <c:pt idx="4483">
                  <c:v>7.8</c:v>
                </c:pt>
                <c:pt idx="4484">
                  <c:v>6.6</c:v>
                </c:pt>
                <c:pt idx="4485">
                  <c:v>6</c:v>
                </c:pt>
                <c:pt idx="4486">
                  <c:v>8.4</c:v>
                </c:pt>
                <c:pt idx="4487">
                  <c:v>6.5</c:v>
                </c:pt>
                <c:pt idx="4488">
                  <c:v>8.9</c:v>
                </c:pt>
                <c:pt idx="4489">
                  <c:v>7.9</c:v>
                </c:pt>
                <c:pt idx="4490">
                  <c:v>6</c:v>
                </c:pt>
                <c:pt idx="4491">
                  <c:v>6.1</c:v>
                </c:pt>
                <c:pt idx="4492">
                  <c:v>7.4</c:v>
                </c:pt>
                <c:pt idx="4493">
                  <c:v>6.2</c:v>
                </c:pt>
                <c:pt idx="4494">
                  <c:v>5.6</c:v>
                </c:pt>
                <c:pt idx="4495">
                  <c:v>7.2</c:v>
                </c:pt>
                <c:pt idx="4496">
                  <c:v>6.1</c:v>
                </c:pt>
                <c:pt idx="4497">
                  <c:v>3.8</c:v>
                </c:pt>
                <c:pt idx="4498">
                  <c:v>7.1</c:v>
                </c:pt>
                <c:pt idx="4499">
                  <c:v>4.5</c:v>
                </c:pt>
                <c:pt idx="4500">
                  <c:v>3.8</c:v>
                </c:pt>
                <c:pt idx="4501">
                  <c:v>6.2</c:v>
                </c:pt>
                <c:pt idx="4502">
                  <c:v>6.6</c:v>
                </c:pt>
                <c:pt idx="4503">
                  <c:v>4.5999999999999996</c:v>
                </c:pt>
                <c:pt idx="4504">
                  <c:v>4.2</c:v>
                </c:pt>
                <c:pt idx="4505">
                  <c:v>6.8</c:v>
                </c:pt>
                <c:pt idx="4506">
                  <c:v>7.7</c:v>
                </c:pt>
                <c:pt idx="4507">
                  <c:v>5.9</c:v>
                </c:pt>
                <c:pt idx="4508">
                  <c:v>4.7</c:v>
                </c:pt>
                <c:pt idx="4509">
                  <c:v>7</c:v>
                </c:pt>
                <c:pt idx="4510">
                  <c:v>6.9</c:v>
                </c:pt>
                <c:pt idx="4511">
                  <c:v>6.1</c:v>
                </c:pt>
                <c:pt idx="4512">
                  <c:v>7.6</c:v>
                </c:pt>
                <c:pt idx="4513">
                  <c:v>3</c:v>
                </c:pt>
                <c:pt idx="4514">
                  <c:v>2.6</c:v>
                </c:pt>
                <c:pt idx="4515">
                  <c:v>8.6</c:v>
                </c:pt>
                <c:pt idx="4516">
                  <c:v>6.1</c:v>
                </c:pt>
                <c:pt idx="4517">
                  <c:v>7.5</c:v>
                </c:pt>
                <c:pt idx="4518">
                  <c:v>6.7</c:v>
                </c:pt>
                <c:pt idx="4519">
                  <c:v>8.1</c:v>
                </c:pt>
                <c:pt idx="4520">
                  <c:v>4.9000000000000004</c:v>
                </c:pt>
                <c:pt idx="4521">
                  <c:v>6.8</c:v>
                </c:pt>
                <c:pt idx="4522">
                  <c:v>6.8</c:v>
                </c:pt>
                <c:pt idx="4523">
                  <c:v>5.7</c:v>
                </c:pt>
                <c:pt idx="4524">
                  <c:v>8.3000000000000007</c:v>
                </c:pt>
                <c:pt idx="4525">
                  <c:v>6.6</c:v>
                </c:pt>
                <c:pt idx="4526">
                  <c:v>7.3</c:v>
                </c:pt>
                <c:pt idx="4527">
                  <c:v>5</c:v>
                </c:pt>
                <c:pt idx="4528">
                  <c:v>7</c:v>
                </c:pt>
                <c:pt idx="4529">
                  <c:v>3.4</c:v>
                </c:pt>
                <c:pt idx="4530">
                  <c:v>5.9</c:v>
                </c:pt>
                <c:pt idx="4531">
                  <c:v>6</c:v>
                </c:pt>
                <c:pt idx="4532">
                  <c:v>7.4</c:v>
                </c:pt>
                <c:pt idx="4533">
                  <c:v>7.4</c:v>
                </c:pt>
                <c:pt idx="4534">
                  <c:v>4.2</c:v>
                </c:pt>
                <c:pt idx="4535">
                  <c:v>6.2</c:v>
                </c:pt>
                <c:pt idx="4536">
                  <c:v>6.2</c:v>
                </c:pt>
                <c:pt idx="4537">
                  <c:v>7.5</c:v>
                </c:pt>
                <c:pt idx="4538">
                  <c:v>7.2</c:v>
                </c:pt>
                <c:pt idx="4539">
                  <c:v>7.2</c:v>
                </c:pt>
                <c:pt idx="4540">
                  <c:v>5.4</c:v>
                </c:pt>
                <c:pt idx="4541">
                  <c:v>7</c:v>
                </c:pt>
                <c:pt idx="4542">
                  <c:v>7.2</c:v>
                </c:pt>
                <c:pt idx="4543">
                  <c:v>7.9</c:v>
                </c:pt>
                <c:pt idx="4544">
                  <c:v>6.8</c:v>
                </c:pt>
                <c:pt idx="4545">
                  <c:v>6.7</c:v>
                </c:pt>
                <c:pt idx="4546">
                  <c:v>7.5</c:v>
                </c:pt>
                <c:pt idx="4547">
                  <c:v>6.8</c:v>
                </c:pt>
                <c:pt idx="4548">
                  <c:v>6.9</c:v>
                </c:pt>
                <c:pt idx="4549">
                  <c:v>6.8</c:v>
                </c:pt>
                <c:pt idx="4550">
                  <c:v>7.2</c:v>
                </c:pt>
                <c:pt idx="4551">
                  <c:v>7.4</c:v>
                </c:pt>
                <c:pt idx="4552">
                  <c:v>5.6</c:v>
                </c:pt>
                <c:pt idx="4553">
                  <c:v>6.8</c:v>
                </c:pt>
                <c:pt idx="4554">
                  <c:v>7.2</c:v>
                </c:pt>
                <c:pt idx="4555">
                  <c:v>7.7</c:v>
                </c:pt>
                <c:pt idx="4556">
                  <c:v>7</c:v>
                </c:pt>
                <c:pt idx="4557">
                  <c:v>7.2</c:v>
                </c:pt>
                <c:pt idx="4558">
                  <c:v>6.4</c:v>
                </c:pt>
                <c:pt idx="4559">
                  <c:v>7.2</c:v>
                </c:pt>
                <c:pt idx="4560">
                  <c:v>7.2</c:v>
                </c:pt>
                <c:pt idx="4561">
                  <c:v>6.2</c:v>
                </c:pt>
                <c:pt idx="4562">
                  <c:v>6.9</c:v>
                </c:pt>
                <c:pt idx="4563">
                  <c:v>6.2</c:v>
                </c:pt>
                <c:pt idx="4564">
                  <c:v>6.9</c:v>
                </c:pt>
                <c:pt idx="4565">
                  <c:v>7</c:v>
                </c:pt>
                <c:pt idx="4566">
                  <c:v>6.7</c:v>
                </c:pt>
                <c:pt idx="4567">
                  <c:v>3.6</c:v>
                </c:pt>
                <c:pt idx="4568">
                  <c:v>6.3</c:v>
                </c:pt>
                <c:pt idx="4569">
                  <c:v>7.4</c:v>
                </c:pt>
                <c:pt idx="4570">
                  <c:v>7.4</c:v>
                </c:pt>
                <c:pt idx="4571">
                  <c:v>7.3</c:v>
                </c:pt>
                <c:pt idx="4572">
                  <c:v>6.1</c:v>
                </c:pt>
                <c:pt idx="4573">
                  <c:v>6.7</c:v>
                </c:pt>
                <c:pt idx="4574">
                  <c:v>8.1999999999999993</c:v>
                </c:pt>
                <c:pt idx="4575">
                  <c:v>7.7</c:v>
                </c:pt>
                <c:pt idx="4576">
                  <c:v>7.3</c:v>
                </c:pt>
                <c:pt idx="4577">
                  <c:v>7.4</c:v>
                </c:pt>
                <c:pt idx="4578">
                  <c:v>5.7</c:v>
                </c:pt>
                <c:pt idx="4579">
                  <c:v>7.6</c:v>
                </c:pt>
                <c:pt idx="4580">
                  <c:v>6.8</c:v>
                </c:pt>
                <c:pt idx="4581">
                  <c:v>5.6</c:v>
                </c:pt>
                <c:pt idx="4582">
                  <c:v>4.8</c:v>
                </c:pt>
                <c:pt idx="4583">
                  <c:v>6.4</c:v>
                </c:pt>
                <c:pt idx="4584">
                  <c:v>6.8</c:v>
                </c:pt>
                <c:pt idx="4585">
                  <c:v>6.1</c:v>
                </c:pt>
                <c:pt idx="4586">
                  <c:v>5.2</c:v>
                </c:pt>
                <c:pt idx="4587">
                  <c:v>6.9</c:v>
                </c:pt>
                <c:pt idx="4588">
                  <c:v>6</c:v>
                </c:pt>
                <c:pt idx="4589">
                  <c:v>6.3</c:v>
                </c:pt>
                <c:pt idx="4590">
                  <c:v>6.1</c:v>
                </c:pt>
                <c:pt idx="4591">
                  <c:v>5.5</c:v>
                </c:pt>
                <c:pt idx="4592">
                  <c:v>6.9</c:v>
                </c:pt>
                <c:pt idx="4593">
                  <c:v>5.6</c:v>
                </c:pt>
                <c:pt idx="4594">
                  <c:v>1.9</c:v>
                </c:pt>
                <c:pt idx="4595">
                  <c:v>4.0999999999999996</c:v>
                </c:pt>
                <c:pt idx="4596">
                  <c:v>5.4</c:v>
                </c:pt>
                <c:pt idx="4597">
                  <c:v>6.8</c:v>
                </c:pt>
                <c:pt idx="4598">
                  <c:v>6.7</c:v>
                </c:pt>
                <c:pt idx="4599">
                  <c:v>5.8</c:v>
                </c:pt>
                <c:pt idx="4600">
                  <c:v>6.2</c:v>
                </c:pt>
                <c:pt idx="4601">
                  <c:v>2.8</c:v>
                </c:pt>
                <c:pt idx="4602">
                  <c:v>7.3</c:v>
                </c:pt>
                <c:pt idx="4603">
                  <c:v>5.8</c:v>
                </c:pt>
                <c:pt idx="4604">
                  <c:v>6.5</c:v>
                </c:pt>
                <c:pt idx="4605">
                  <c:v>6.1</c:v>
                </c:pt>
                <c:pt idx="4606">
                  <c:v>5.0999999999999996</c:v>
                </c:pt>
                <c:pt idx="4607">
                  <c:v>2.2000000000000002</c:v>
                </c:pt>
                <c:pt idx="4608">
                  <c:v>7.2</c:v>
                </c:pt>
                <c:pt idx="4609">
                  <c:v>5.7</c:v>
                </c:pt>
                <c:pt idx="4610">
                  <c:v>3.4</c:v>
                </c:pt>
                <c:pt idx="4611">
                  <c:v>3.8</c:v>
                </c:pt>
                <c:pt idx="4612">
                  <c:v>4.7</c:v>
                </c:pt>
                <c:pt idx="4613">
                  <c:v>5.6</c:v>
                </c:pt>
                <c:pt idx="4614">
                  <c:v>3.9</c:v>
                </c:pt>
                <c:pt idx="4615">
                  <c:v>5.4</c:v>
                </c:pt>
                <c:pt idx="4616">
                  <c:v>5.2</c:v>
                </c:pt>
                <c:pt idx="4617">
                  <c:v>3.5</c:v>
                </c:pt>
                <c:pt idx="4618">
                  <c:v>5.3</c:v>
                </c:pt>
                <c:pt idx="4619">
                  <c:v>7</c:v>
                </c:pt>
                <c:pt idx="4620">
                  <c:v>7.1</c:v>
                </c:pt>
                <c:pt idx="4621">
                  <c:v>5.5</c:v>
                </c:pt>
                <c:pt idx="4622">
                  <c:v>5.9</c:v>
                </c:pt>
                <c:pt idx="4623">
                  <c:v>6</c:v>
                </c:pt>
                <c:pt idx="4624">
                  <c:v>4.8</c:v>
                </c:pt>
                <c:pt idx="4625">
                  <c:v>7.1</c:v>
                </c:pt>
                <c:pt idx="4626">
                  <c:v>8.1999999999999993</c:v>
                </c:pt>
                <c:pt idx="4627">
                  <c:v>5.7</c:v>
                </c:pt>
                <c:pt idx="4628">
                  <c:v>7.9</c:v>
                </c:pt>
                <c:pt idx="4629">
                  <c:v>7.3</c:v>
                </c:pt>
                <c:pt idx="4630">
                  <c:v>7.1</c:v>
                </c:pt>
                <c:pt idx="4631">
                  <c:v>6.4</c:v>
                </c:pt>
                <c:pt idx="4632">
                  <c:v>5.9</c:v>
                </c:pt>
                <c:pt idx="4633">
                  <c:v>7.5</c:v>
                </c:pt>
                <c:pt idx="4634">
                  <c:v>6.4</c:v>
                </c:pt>
                <c:pt idx="4635">
                  <c:v>7.4</c:v>
                </c:pt>
                <c:pt idx="4636">
                  <c:v>7.3</c:v>
                </c:pt>
                <c:pt idx="4637">
                  <c:v>6.5</c:v>
                </c:pt>
                <c:pt idx="4638">
                  <c:v>7.2</c:v>
                </c:pt>
                <c:pt idx="4639">
                  <c:v>6.7</c:v>
                </c:pt>
                <c:pt idx="4640">
                  <c:v>7.1</c:v>
                </c:pt>
                <c:pt idx="4641">
                  <c:v>6</c:v>
                </c:pt>
                <c:pt idx="4642">
                  <c:v>6.7</c:v>
                </c:pt>
                <c:pt idx="4643">
                  <c:v>5.6</c:v>
                </c:pt>
                <c:pt idx="4644">
                  <c:v>7</c:v>
                </c:pt>
                <c:pt idx="4645">
                  <c:v>4.9000000000000004</c:v>
                </c:pt>
                <c:pt idx="4646">
                  <c:v>3.2</c:v>
                </c:pt>
                <c:pt idx="4647">
                  <c:v>8.4</c:v>
                </c:pt>
                <c:pt idx="4648">
                  <c:v>6.9</c:v>
                </c:pt>
                <c:pt idx="4649">
                  <c:v>7.5</c:v>
                </c:pt>
                <c:pt idx="4650">
                  <c:v>7.2</c:v>
                </c:pt>
                <c:pt idx="4651">
                  <c:v>7.2</c:v>
                </c:pt>
                <c:pt idx="4652">
                  <c:v>8</c:v>
                </c:pt>
                <c:pt idx="4653">
                  <c:v>7.4</c:v>
                </c:pt>
                <c:pt idx="4654">
                  <c:v>7.2</c:v>
                </c:pt>
                <c:pt idx="4655">
                  <c:v>6.5</c:v>
                </c:pt>
                <c:pt idx="4656">
                  <c:v>7.2</c:v>
                </c:pt>
                <c:pt idx="4657">
                  <c:v>4.2</c:v>
                </c:pt>
                <c:pt idx="4658">
                  <c:v>5.0999999999999996</c:v>
                </c:pt>
                <c:pt idx="4659">
                  <c:v>6.4</c:v>
                </c:pt>
                <c:pt idx="4660">
                  <c:v>6.8</c:v>
                </c:pt>
                <c:pt idx="4661">
                  <c:v>6.2</c:v>
                </c:pt>
                <c:pt idx="4662">
                  <c:v>7.5</c:v>
                </c:pt>
                <c:pt idx="4663">
                  <c:v>7.7</c:v>
                </c:pt>
                <c:pt idx="4664">
                  <c:v>6.9</c:v>
                </c:pt>
                <c:pt idx="4665">
                  <c:v>7</c:v>
                </c:pt>
                <c:pt idx="4666">
                  <c:v>7.5</c:v>
                </c:pt>
                <c:pt idx="4667">
                  <c:v>6.3</c:v>
                </c:pt>
                <c:pt idx="4668">
                  <c:v>5.5</c:v>
                </c:pt>
                <c:pt idx="4669">
                  <c:v>4.8</c:v>
                </c:pt>
                <c:pt idx="4670">
                  <c:v>8.1</c:v>
                </c:pt>
                <c:pt idx="4671">
                  <c:v>6.6</c:v>
                </c:pt>
                <c:pt idx="4672">
                  <c:v>5.2</c:v>
                </c:pt>
                <c:pt idx="4673">
                  <c:v>5.6</c:v>
                </c:pt>
                <c:pt idx="4674">
                  <c:v>3.1</c:v>
                </c:pt>
                <c:pt idx="4675">
                  <c:v>8.1</c:v>
                </c:pt>
                <c:pt idx="4676">
                  <c:v>8.3000000000000007</c:v>
                </c:pt>
                <c:pt idx="4677">
                  <c:v>7.1</c:v>
                </c:pt>
                <c:pt idx="4678">
                  <c:v>7.2</c:v>
                </c:pt>
                <c:pt idx="4679">
                  <c:v>6.3</c:v>
                </c:pt>
                <c:pt idx="4680">
                  <c:v>4</c:v>
                </c:pt>
                <c:pt idx="4681">
                  <c:v>7.2</c:v>
                </c:pt>
                <c:pt idx="4682">
                  <c:v>5.3</c:v>
                </c:pt>
                <c:pt idx="4683">
                  <c:v>7.2</c:v>
                </c:pt>
                <c:pt idx="4684">
                  <c:v>6.5</c:v>
                </c:pt>
                <c:pt idx="4685">
                  <c:v>6.5</c:v>
                </c:pt>
                <c:pt idx="4686">
                  <c:v>4.9000000000000004</c:v>
                </c:pt>
                <c:pt idx="4687">
                  <c:v>5.2</c:v>
                </c:pt>
                <c:pt idx="4688">
                  <c:v>7.4</c:v>
                </c:pt>
                <c:pt idx="4689">
                  <c:v>7.4</c:v>
                </c:pt>
                <c:pt idx="4690">
                  <c:v>5.4</c:v>
                </c:pt>
                <c:pt idx="4691">
                  <c:v>3.9</c:v>
                </c:pt>
                <c:pt idx="4692">
                  <c:v>5.3</c:v>
                </c:pt>
                <c:pt idx="4693">
                  <c:v>7.8</c:v>
                </c:pt>
                <c:pt idx="4694">
                  <c:v>6.4</c:v>
                </c:pt>
                <c:pt idx="4695">
                  <c:v>8.1</c:v>
                </c:pt>
                <c:pt idx="4696">
                  <c:v>6.5</c:v>
                </c:pt>
                <c:pt idx="4697">
                  <c:v>5.6</c:v>
                </c:pt>
                <c:pt idx="4698">
                  <c:v>5.6</c:v>
                </c:pt>
                <c:pt idx="4699">
                  <c:v>6.6</c:v>
                </c:pt>
                <c:pt idx="4700">
                  <c:v>6.3</c:v>
                </c:pt>
                <c:pt idx="4701">
                  <c:v>7.7</c:v>
                </c:pt>
                <c:pt idx="4702">
                  <c:v>7</c:v>
                </c:pt>
                <c:pt idx="4703">
                  <c:v>8</c:v>
                </c:pt>
                <c:pt idx="4704">
                  <c:v>7.2</c:v>
                </c:pt>
                <c:pt idx="4705">
                  <c:v>4.5</c:v>
                </c:pt>
                <c:pt idx="4706">
                  <c:v>7.7</c:v>
                </c:pt>
                <c:pt idx="4707">
                  <c:v>7.2</c:v>
                </c:pt>
                <c:pt idx="4708">
                  <c:v>6.1</c:v>
                </c:pt>
                <c:pt idx="4709">
                  <c:v>6.4</c:v>
                </c:pt>
                <c:pt idx="4710">
                  <c:v>6.5</c:v>
                </c:pt>
                <c:pt idx="4711">
                  <c:v>7</c:v>
                </c:pt>
                <c:pt idx="4712">
                  <c:v>6.1</c:v>
                </c:pt>
                <c:pt idx="4713">
                  <c:v>5.7</c:v>
                </c:pt>
                <c:pt idx="4714">
                  <c:v>5.4</c:v>
                </c:pt>
                <c:pt idx="4715">
                  <c:v>5.9</c:v>
                </c:pt>
                <c:pt idx="4716">
                  <c:v>7.5</c:v>
                </c:pt>
                <c:pt idx="4717">
                  <c:v>7.7</c:v>
                </c:pt>
                <c:pt idx="4718">
                  <c:v>7.1</c:v>
                </c:pt>
                <c:pt idx="4719">
                  <c:v>7.4</c:v>
                </c:pt>
                <c:pt idx="4720">
                  <c:v>7.6</c:v>
                </c:pt>
                <c:pt idx="4721">
                  <c:v>6.4</c:v>
                </c:pt>
                <c:pt idx="4722">
                  <c:v>7.4</c:v>
                </c:pt>
                <c:pt idx="4723">
                  <c:v>6.8</c:v>
                </c:pt>
                <c:pt idx="4724">
                  <c:v>6.5</c:v>
                </c:pt>
                <c:pt idx="4725">
                  <c:v>6</c:v>
                </c:pt>
                <c:pt idx="4726">
                  <c:v>7.3</c:v>
                </c:pt>
                <c:pt idx="4727">
                  <c:v>7.3</c:v>
                </c:pt>
                <c:pt idx="4728">
                  <c:v>6.5</c:v>
                </c:pt>
                <c:pt idx="4729">
                  <c:v>6</c:v>
                </c:pt>
                <c:pt idx="4730">
                  <c:v>5.3</c:v>
                </c:pt>
                <c:pt idx="4731">
                  <c:v>6.6</c:v>
                </c:pt>
                <c:pt idx="4732">
                  <c:v>6.1</c:v>
                </c:pt>
                <c:pt idx="4733">
                  <c:v>7.1</c:v>
                </c:pt>
                <c:pt idx="4734">
                  <c:v>8.6999999999999993</c:v>
                </c:pt>
                <c:pt idx="4735">
                  <c:v>8.4</c:v>
                </c:pt>
                <c:pt idx="4736">
                  <c:v>5.8</c:v>
                </c:pt>
                <c:pt idx="4737">
                  <c:v>6.2</c:v>
                </c:pt>
                <c:pt idx="4738">
                  <c:v>5.8</c:v>
                </c:pt>
                <c:pt idx="4739">
                  <c:v>6.7</c:v>
                </c:pt>
                <c:pt idx="4740">
                  <c:v>5.7</c:v>
                </c:pt>
                <c:pt idx="4741">
                  <c:v>6.1</c:v>
                </c:pt>
                <c:pt idx="4742">
                  <c:v>6.4</c:v>
                </c:pt>
                <c:pt idx="4743">
                  <c:v>5</c:v>
                </c:pt>
                <c:pt idx="4744">
                  <c:v>6.5</c:v>
                </c:pt>
                <c:pt idx="4745">
                  <c:v>4.5999999999999996</c:v>
                </c:pt>
                <c:pt idx="4746">
                  <c:v>7.7</c:v>
                </c:pt>
                <c:pt idx="4747">
                  <c:v>7.3</c:v>
                </c:pt>
                <c:pt idx="4748">
                  <c:v>6.6</c:v>
                </c:pt>
                <c:pt idx="4749">
                  <c:v>6.4</c:v>
                </c:pt>
                <c:pt idx="4750">
                  <c:v>5.8</c:v>
                </c:pt>
                <c:pt idx="4751">
                  <c:v>7.2</c:v>
                </c:pt>
                <c:pt idx="4752">
                  <c:v>7.2</c:v>
                </c:pt>
                <c:pt idx="4753">
                  <c:v>3.5</c:v>
                </c:pt>
                <c:pt idx="4754">
                  <c:v>7.5</c:v>
                </c:pt>
                <c:pt idx="4755">
                  <c:v>2.2000000000000002</c:v>
                </c:pt>
                <c:pt idx="4756">
                  <c:v>3.3</c:v>
                </c:pt>
                <c:pt idx="4757">
                  <c:v>6.6</c:v>
                </c:pt>
                <c:pt idx="4758">
                  <c:v>6.9</c:v>
                </c:pt>
                <c:pt idx="4759">
                  <c:v>4</c:v>
                </c:pt>
                <c:pt idx="4760">
                  <c:v>7.4</c:v>
                </c:pt>
                <c:pt idx="4761">
                  <c:v>8.3000000000000007</c:v>
                </c:pt>
                <c:pt idx="4762">
                  <c:v>5.7</c:v>
                </c:pt>
                <c:pt idx="4763">
                  <c:v>6.8</c:v>
                </c:pt>
                <c:pt idx="4764">
                  <c:v>5.2</c:v>
                </c:pt>
                <c:pt idx="4765">
                  <c:v>6.4</c:v>
                </c:pt>
                <c:pt idx="4766">
                  <c:v>6.2</c:v>
                </c:pt>
                <c:pt idx="4767">
                  <c:v>5.9</c:v>
                </c:pt>
                <c:pt idx="4768">
                  <c:v>7.7</c:v>
                </c:pt>
                <c:pt idx="4769">
                  <c:v>4.3</c:v>
                </c:pt>
                <c:pt idx="4770">
                  <c:v>7.1</c:v>
                </c:pt>
                <c:pt idx="4771">
                  <c:v>6.2</c:v>
                </c:pt>
                <c:pt idx="4772">
                  <c:v>6.8</c:v>
                </c:pt>
                <c:pt idx="4773">
                  <c:v>7.7</c:v>
                </c:pt>
                <c:pt idx="4774">
                  <c:v>8.1999999999999993</c:v>
                </c:pt>
                <c:pt idx="4775">
                  <c:v>7.5</c:v>
                </c:pt>
                <c:pt idx="4776">
                  <c:v>7.6</c:v>
                </c:pt>
                <c:pt idx="4777">
                  <c:v>4.0999999999999996</c:v>
                </c:pt>
                <c:pt idx="4778">
                  <c:v>6.9</c:v>
                </c:pt>
                <c:pt idx="4779">
                  <c:v>7.1</c:v>
                </c:pt>
                <c:pt idx="4780">
                  <c:v>6.3</c:v>
                </c:pt>
                <c:pt idx="4781">
                  <c:v>7.7</c:v>
                </c:pt>
                <c:pt idx="4782">
                  <c:v>8.3000000000000007</c:v>
                </c:pt>
                <c:pt idx="4783">
                  <c:v>7.1</c:v>
                </c:pt>
                <c:pt idx="4784">
                  <c:v>4.7</c:v>
                </c:pt>
                <c:pt idx="4785">
                  <c:v>7.7</c:v>
                </c:pt>
                <c:pt idx="4786">
                  <c:v>7.2</c:v>
                </c:pt>
                <c:pt idx="4787">
                  <c:v>5.0999999999999996</c:v>
                </c:pt>
                <c:pt idx="4788">
                  <c:v>5.4</c:v>
                </c:pt>
                <c:pt idx="4789">
                  <c:v>6.9</c:v>
                </c:pt>
                <c:pt idx="4790">
                  <c:v>8.1999999999999993</c:v>
                </c:pt>
                <c:pt idx="4791">
                  <c:v>6.1</c:v>
                </c:pt>
                <c:pt idx="4792">
                  <c:v>6.1</c:v>
                </c:pt>
                <c:pt idx="4793">
                  <c:v>6.9</c:v>
                </c:pt>
                <c:pt idx="4794">
                  <c:v>5.8</c:v>
                </c:pt>
                <c:pt idx="4795">
                  <c:v>6</c:v>
                </c:pt>
                <c:pt idx="4796">
                  <c:v>8.1999999999999993</c:v>
                </c:pt>
                <c:pt idx="4797">
                  <c:v>8</c:v>
                </c:pt>
                <c:pt idx="4798">
                  <c:v>7</c:v>
                </c:pt>
                <c:pt idx="4799">
                  <c:v>6.3</c:v>
                </c:pt>
                <c:pt idx="4800">
                  <c:v>7.6</c:v>
                </c:pt>
                <c:pt idx="4801">
                  <c:v>6.1</c:v>
                </c:pt>
                <c:pt idx="4802">
                  <c:v>7.2</c:v>
                </c:pt>
                <c:pt idx="4803">
                  <c:v>7.8</c:v>
                </c:pt>
                <c:pt idx="4804">
                  <c:v>4.7</c:v>
                </c:pt>
                <c:pt idx="4805">
                  <c:v>7.5</c:v>
                </c:pt>
                <c:pt idx="4806">
                  <c:v>6.7</c:v>
                </c:pt>
                <c:pt idx="4807">
                  <c:v>3.4</c:v>
                </c:pt>
                <c:pt idx="4808">
                  <c:v>7.9</c:v>
                </c:pt>
                <c:pt idx="4809">
                  <c:v>8.9</c:v>
                </c:pt>
                <c:pt idx="4810">
                  <c:v>6.9</c:v>
                </c:pt>
                <c:pt idx="4811">
                  <c:v>8.1999999999999993</c:v>
                </c:pt>
                <c:pt idx="4812">
                  <c:v>7.3</c:v>
                </c:pt>
                <c:pt idx="4813">
                  <c:v>8</c:v>
                </c:pt>
                <c:pt idx="4814">
                  <c:v>6.7</c:v>
                </c:pt>
                <c:pt idx="4815">
                  <c:v>6.6</c:v>
                </c:pt>
                <c:pt idx="4816">
                  <c:v>6.9</c:v>
                </c:pt>
                <c:pt idx="4817">
                  <c:v>7.1</c:v>
                </c:pt>
                <c:pt idx="4818">
                  <c:v>5.6</c:v>
                </c:pt>
                <c:pt idx="4819">
                  <c:v>6.7</c:v>
                </c:pt>
                <c:pt idx="4820">
                  <c:v>7.1</c:v>
                </c:pt>
                <c:pt idx="4821">
                  <c:v>5.2</c:v>
                </c:pt>
                <c:pt idx="4822">
                  <c:v>7.7</c:v>
                </c:pt>
                <c:pt idx="4823">
                  <c:v>7.5</c:v>
                </c:pt>
                <c:pt idx="4824">
                  <c:v>7.6</c:v>
                </c:pt>
                <c:pt idx="4825">
                  <c:v>8.1</c:v>
                </c:pt>
                <c:pt idx="4826">
                  <c:v>5.5</c:v>
                </c:pt>
                <c:pt idx="4827">
                  <c:v>6.6</c:v>
                </c:pt>
                <c:pt idx="4828">
                  <c:v>3.2</c:v>
                </c:pt>
                <c:pt idx="4829">
                  <c:v>7.4</c:v>
                </c:pt>
                <c:pt idx="4830">
                  <c:v>6.6</c:v>
                </c:pt>
                <c:pt idx="4831">
                  <c:v>6.2</c:v>
                </c:pt>
                <c:pt idx="4832">
                  <c:v>4.8</c:v>
                </c:pt>
                <c:pt idx="4833">
                  <c:v>4.5</c:v>
                </c:pt>
                <c:pt idx="4834">
                  <c:v>7.2</c:v>
                </c:pt>
                <c:pt idx="4835">
                  <c:v>4.3</c:v>
                </c:pt>
                <c:pt idx="4836">
                  <c:v>4.5</c:v>
                </c:pt>
                <c:pt idx="4837">
                  <c:v>6.4</c:v>
                </c:pt>
                <c:pt idx="4838">
                  <c:v>6.4</c:v>
                </c:pt>
                <c:pt idx="4839">
                  <c:v>7.3</c:v>
                </c:pt>
                <c:pt idx="4840">
                  <c:v>6.9</c:v>
                </c:pt>
                <c:pt idx="4841">
                  <c:v>4.3</c:v>
                </c:pt>
                <c:pt idx="4842">
                  <c:v>7.2</c:v>
                </c:pt>
                <c:pt idx="4843">
                  <c:v>6.5</c:v>
                </c:pt>
                <c:pt idx="4844">
                  <c:v>6.6</c:v>
                </c:pt>
                <c:pt idx="4845">
                  <c:v>6.7</c:v>
                </c:pt>
                <c:pt idx="4846">
                  <c:v>4.3</c:v>
                </c:pt>
                <c:pt idx="4847">
                  <c:v>7.3</c:v>
                </c:pt>
                <c:pt idx="4848">
                  <c:v>6.4</c:v>
                </c:pt>
                <c:pt idx="4849">
                  <c:v>7</c:v>
                </c:pt>
                <c:pt idx="4850">
                  <c:v>5.5</c:v>
                </c:pt>
                <c:pt idx="4851">
                  <c:v>6.7</c:v>
                </c:pt>
                <c:pt idx="4852">
                  <c:v>4.3</c:v>
                </c:pt>
                <c:pt idx="4853">
                  <c:v>6.1</c:v>
                </c:pt>
                <c:pt idx="4854">
                  <c:v>6.8</c:v>
                </c:pt>
                <c:pt idx="4855">
                  <c:v>3.9</c:v>
                </c:pt>
                <c:pt idx="4856">
                  <c:v>8.5</c:v>
                </c:pt>
                <c:pt idx="4857">
                  <c:v>6.9</c:v>
                </c:pt>
                <c:pt idx="4858">
                  <c:v>7.3</c:v>
                </c:pt>
                <c:pt idx="4859">
                  <c:v>6.9</c:v>
                </c:pt>
                <c:pt idx="4860">
                  <c:v>6.3</c:v>
                </c:pt>
                <c:pt idx="4861">
                  <c:v>2.5</c:v>
                </c:pt>
                <c:pt idx="4862">
                  <c:v>5.7</c:v>
                </c:pt>
                <c:pt idx="4863">
                  <c:v>7</c:v>
                </c:pt>
                <c:pt idx="4864">
                  <c:v>6.2</c:v>
                </c:pt>
                <c:pt idx="4865">
                  <c:v>6.9</c:v>
                </c:pt>
                <c:pt idx="4866">
                  <c:v>4.5</c:v>
                </c:pt>
                <c:pt idx="4867">
                  <c:v>7.8</c:v>
                </c:pt>
                <c:pt idx="4868">
                  <c:v>4.4000000000000004</c:v>
                </c:pt>
                <c:pt idx="4869">
                  <c:v>7.4</c:v>
                </c:pt>
                <c:pt idx="4870">
                  <c:v>6.6</c:v>
                </c:pt>
                <c:pt idx="4871">
                  <c:v>8</c:v>
                </c:pt>
                <c:pt idx="4872">
                  <c:v>8.3000000000000007</c:v>
                </c:pt>
                <c:pt idx="4873">
                  <c:v>6.5</c:v>
                </c:pt>
                <c:pt idx="4874">
                  <c:v>7.1</c:v>
                </c:pt>
                <c:pt idx="4875">
                  <c:v>7.1</c:v>
                </c:pt>
                <c:pt idx="4876">
                  <c:v>4</c:v>
                </c:pt>
                <c:pt idx="4877">
                  <c:v>7.5</c:v>
                </c:pt>
                <c:pt idx="4878">
                  <c:v>7</c:v>
                </c:pt>
                <c:pt idx="4879">
                  <c:v>4</c:v>
                </c:pt>
                <c:pt idx="4880">
                  <c:v>6.7</c:v>
                </c:pt>
                <c:pt idx="4881">
                  <c:v>7.2</c:v>
                </c:pt>
                <c:pt idx="4882">
                  <c:v>7</c:v>
                </c:pt>
                <c:pt idx="4883">
                  <c:v>7.4</c:v>
                </c:pt>
                <c:pt idx="4884">
                  <c:v>8</c:v>
                </c:pt>
                <c:pt idx="4885">
                  <c:v>6.5</c:v>
                </c:pt>
                <c:pt idx="4886">
                  <c:v>7.2</c:v>
                </c:pt>
                <c:pt idx="4887">
                  <c:v>6.4</c:v>
                </c:pt>
                <c:pt idx="4888">
                  <c:v>6.5</c:v>
                </c:pt>
                <c:pt idx="4889">
                  <c:v>6.8</c:v>
                </c:pt>
                <c:pt idx="4890">
                  <c:v>6.9</c:v>
                </c:pt>
                <c:pt idx="4891">
                  <c:v>7.5</c:v>
                </c:pt>
                <c:pt idx="4892">
                  <c:v>7.1</c:v>
                </c:pt>
                <c:pt idx="4893">
                  <c:v>5.0999999999999996</c:v>
                </c:pt>
                <c:pt idx="4894">
                  <c:v>6.2</c:v>
                </c:pt>
                <c:pt idx="4895">
                  <c:v>3.9</c:v>
                </c:pt>
                <c:pt idx="4896">
                  <c:v>6</c:v>
                </c:pt>
                <c:pt idx="4897">
                  <c:v>6.8</c:v>
                </c:pt>
                <c:pt idx="4898">
                  <c:v>7.4</c:v>
                </c:pt>
                <c:pt idx="4899">
                  <c:v>8.1</c:v>
                </c:pt>
                <c:pt idx="4900">
                  <c:v>6.5</c:v>
                </c:pt>
                <c:pt idx="4901">
                  <c:v>8</c:v>
                </c:pt>
                <c:pt idx="4902">
                  <c:v>7.7</c:v>
                </c:pt>
                <c:pt idx="4903">
                  <c:v>7.2</c:v>
                </c:pt>
                <c:pt idx="4904">
                  <c:v>5.4</c:v>
                </c:pt>
                <c:pt idx="4905">
                  <c:v>6.7</c:v>
                </c:pt>
                <c:pt idx="4906">
                  <c:v>6.3</c:v>
                </c:pt>
                <c:pt idx="4907">
                  <c:v>8.1</c:v>
                </c:pt>
                <c:pt idx="4908">
                  <c:v>8.5</c:v>
                </c:pt>
                <c:pt idx="4909">
                  <c:v>7.7</c:v>
                </c:pt>
                <c:pt idx="4910">
                  <c:v>6.5</c:v>
                </c:pt>
                <c:pt idx="4911">
                  <c:v>8.6999999999999993</c:v>
                </c:pt>
                <c:pt idx="4912">
                  <c:v>6.5</c:v>
                </c:pt>
                <c:pt idx="4913">
                  <c:v>7</c:v>
                </c:pt>
                <c:pt idx="4914">
                  <c:v>5.8</c:v>
                </c:pt>
                <c:pt idx="4915">
                  <c:v>5.5</c:v>
                </c:pt>
                <c:pt idx="4916">
                  <c:v>7</c:v>
                </c:pt>
                <c:pt idx="4917">
                  <c:v>6.3</c:v>
                </c:pt>
                <c:pt idx="4918">
                  <c:v>7.9</c:v>
                </c:pt>
                <c:pt idx="4919">
                  <c:v>7.3</c:v>
                </c:pt>
                <c:pt idx="4920">
                  <c:v>7.4</c:v>
                </c:pt>
                <c:pt idx="4921">
                  <c:v>5.4</c:v>
                </c:pt>
                <c:pt idx="4922">
                  <c:v>7.1</c:v>
                </c:pt>
                <c:pt idx="4923">
                  <c:v>7.5</c:v>
                </c:pt>
                <c:pt idx="4924">
                  <c:v>8.4</c:v>
                </c:pt>
                <c:pt idx="4925">
                  <c:v>7</c:v>
                </c:pt>
                <c:pt idx="4926">
                  <c:v>5.3</c:v>
                </c:pt>
                <c:pt idx="4927">
                  <c:v>7.1</c:v>
                </c:pt>
                <c:pt idx="4928">
                  <c:v>7.5</c:v>
                </c:pt>
                <c:pt idx="4929">
                  <c:v>6.1</c:v>
                </c:pt>
                <c:pt idx="4930">
                  <c:v>7.2</c:v>
                </c:pt>
                <c:pt idx="4931">
                  <c:v>6.7</c:v>
                </c:pt>
                <c:pt idx="4932">
                  <c:v>8.1999999999999993</c:v>
                </c:pt>
                <c:pt idx="4933">
                  <c:v>6.6</c:v>
                </c:pt>
                <c:pt idx="4934">
                  <c:v>6.7</c:v>
                </c:pt>
                <c:pt idx="4935">
                  <c:v>7</c:v>
                </c:pt>
                <c:pt idx="4936">
                  <c:v>7</c:v>
                </c:pt>
                <c:pt idx="4937">
                  <c:v>8</c:v>
                </c:pt>
                <c:pt idx="4938">
                  <c:v>7.4</c:v>
                </c:pt>
                <c:pt idx="4939">
                  <c:v>5.4</c:v>
                </c:pt>
                <c:pt idx="4940">
                  <c:v>5.7</c:v>
                </c:pt>
                <c:pt idx="4941">
                  <c:v>6.7</c:v>
                </c:pt>
                <c:pt idx="4942">
                  <c:v>4.2</c:v>
                </c:pt>
                <c:pt idx="4943">
                  <c:v>7.4</c:v>
                </c:pt>
                <c:pt idx="4944">
                  <c:v>4.8</c:v>
                </c:pt>
                <c:pt idx="4945">
                  <c:v>7</c:v>
                </c:pt>
                <c:pt idx="4946">
                  <c:v>7.3</c:v>
                </c:pt>
                <c:pt idx="4947">
                  <c:v>5.8</c:v>
                </c:pt>
                <c:pt idx="4948">
                  <c:v>7</c:v>
                </c:pt>
                <c:pt idx="4949">
                  <c:v>3.2</c:v>
                </c:pt>
                <c:pt idx="4950">
                  <c:v>6.8</c:v>
                </c:pt>
                <c:pt idx="4951">
                  <c:v>7.7</c:v>
                </c:pt>
                <c:pt idx="4952">
                  <c:v>5.6</c:v>
                </c:pt>
                <c:pt idx="4953">
                  <c:v>7.1</c:v>
                </c:pt>
                <c:pt idx="4954">
                  <c:v>3.6</c:v>
                </c:pt>
                <c:pt idx="4955">
                  <c:v>6.8</c:v>
                </c:pt>
                <c:pt idx="4956">
                  <c:v>7.6</c:v>
                </c:pt>
                <c:pt idx="4957">
                  <c:v>6.6</c:v>
                </c:pt>
                <c:pt idx="4958">
                  <c:v>8.3000000000000007</c:v>
                </c:pt>
                <c:pt idx="4959">
                  <c:v>7.5</c:v>
                </c:pt>
                <c:pt idx="4960">
                  <c:v>5.4</c:v>
                </c:pt>
                <c:pt idx="4961">
                  <c:v>5.3</c:v>
                </c:pt>
                <c:pt idx="4962">
                  <c:v>4.5</c:v>
                </c:pt>
                <c:pt idx="4963">
                  <c:v>7.3</c:v>
                </c:pt>
                <c:pt idx="4964">
                  <c:v>5.6</c:v>
                </c:pt>
                <c:pt idx="4965">
                  <c:v>5.6</c:v>
                </c:pt>
                <c:pt idx="4966">
                  <c:v>4.0999999999999996</c:v>
                </c:pt>
                <c:pt idx="4967">
                  <c:v>6.8</c:v>
                </c:pt>
                <c:pt idx="4968">
                  <c:v>6.3</c:v>
                </c:pt>
                <c:pt idx="4969">
                  <c:v>5.8</c:v>
                </c:pt>
                <c:pt idx="4970">
                  <c:v>6.6</c:v>
                </c:pt>
                <c:pt idx="4971">
                  <c:v>6.7</c:v>
                </c:pt>
                <c:pt idx="4972">
                  <c:v>6.4</c:v>
                </c:pt>
                <c:pt idx="4973">
                  <c:v>6.3</c:v>
                </c:pt>
                <c:pt idx="4974">
                  <c:v>3.4</c:v>
                </c:pt>
                <c:pt idx="4975">
                  <c:v>6</c:v>
                </c:pt>
                <c:pt idx="4976">
                  <c:v>7.3</c:v>
                </c:pt>
                <c:pt idx="4977">
                  <c:v>7.9</c:v>
                </c:pt>
                <c:pt idx="4978">
                  <c:v>6.1</c:v>
                </c:pt>
                <c:pt idx="4979">
                  <c:v>7.4</c:v>
                </c:pt>
                <c:pt idx="4980">
                  <c:v>6.6</c:v>
                </c:pt>
                <c:pt idx="4981">
                  <c:v>5.5</c:v>
                </c:pt>
                <c:pt idx="4982">
                  <c:v>7.5</c:v>
                </c:pt>
                <c:pt idx="4983">
                  <c:v>7.6</c:v>
                </c:pt>
                <c:pt idx="4984">
                  <c:v>5</c:v>
                </c:pt>
                <c:pt idx="4985">
                  <c:v>3.2</c:v>
                </c:pt>
                <c:pt idx="4986">
                  <c:v>8.1999999999999993</c:v>
                </c:pt>
                <c:pt idx="4987">
                  <c:v>3.7</c:v>
                </c:pt>
                <c:pt idx="4988">
                  <c:v>6.3</c:v>
                </c:pt>
                <c:pt idx="4989">
                  <c:v>4.0999999999999996</c:v>
                </c:pt>
                <c:pt idx="4990">
                  <c:v>6.9</c:v>
                </c:pt>
                <c:pt idx="4991">
                  <c:v>5.4</c:v>
                </c:pt>
                <c:pt idx="4992">
                  <c:v>6.5</c:v>
                </c:pt>
                <c:pt idx="4993">
                  <c:v>7.8</c:v>
                </c:pt>
                <c:pt idx="4994">
                  <c:v>6.7</c:v>
                </c:pt>
                <c:pt idx="4995">
                  <c:v>6.4</c:v>
                </c:pt>
                <c:pt idx="4996">
                  <c:v>7.3</c:v>
                </c:pt>
                <c:pt idx="4997">
                  <c:v>5.7</c:v>
                </c:pt>
                <c:pt idx="4998">
                  <c:v>7</c:v>
                </c:pt>
                <c:pt idx="4999">
                  <c:v>6.3</c:v>
                </c:pt>
                <c:pt idx="5000">
                  <c:v>7.1</c:v>
                </c:pt>
                <c:pt idx="5001">
                  <c:v>4.8</c:v>
                </c:pt>
                <c:pt idx="5002">
                  <c:v>3.3</c:v>
                </c:pt>
                <c:pt idx="5003">
                  <c:v>6.9</c:v>
                </c:pt>
                <c:pt idx="5004">
                  <c:v>4.5999999999999996</c:v>
                </c:pt>
                <c:pt idx="5005">
                  <c:v>3</c:v>
                </c:pt>
                <c:pt idx="5006">
                  <c:v>6.6</c:v>
                </c:pt>
                <c:pt idx="5007">
                  <c:v>7.4</c:v>
                </c:pt>
                <c:pt idx="5008">
                  <c:v>6.2</c:v>
                </c:pt>
                <c:pt idx="5009">
                  <c:v>4</c:v>
                </c:pt>
                <c:pt idx="5010">
                  <c:v>6.1</c:v>
                </c:pt>
                <c:pt idx="5011">
                  <c:v>6.9</c:v>
                </c:pt>
                <c:pt idx="5012">
                  <c:v>7.5</c:v>
                </c:pt>
                <c:pt idx="5013">
                  <c:v>6.7</c:v>
                </c:pt>
                <c:pt idx="5014">
                  <c:v>7.4</c:v>
                </c:pt>
                <c:pt idx="5015">
                  <c:v>6.1</c:v>
                </c:pt>
                <c:pt idx="5016">
                  <c:v>5.4</c:v>
                </c:pt>
                <c:pt idx="5017">
                  <c:v>6.4</c:v>
                </c:pt>
                <c:pt idx="5018">
                  <c:v>7</c:v>
                </c:pt>
                <c:pt idx="5019">
                  <c:v>6.3</c:v>
                </c:pt>
                <c:pt idx="5020">
                  <c:v>6.9</c:v>
                </c:pt>
                <c:pt idx="5021">
                  <c:v>7.8</c:v>
                </c:pt>
                <c:pt idx="5022">
                  <c:v>6.4</c:v>
                </c:pt>
                <c:pt idx="5023">
                  <c:v>7.7</c:v>
                </c:pt>
                <c:pt idx="5024">
                  <c:v>7.5</c:v>
                </c:pt>
                <c:pt idx="5025">
                  <c:v>6.3</c:v>
                </c:pt>
                <c:pt idx="5026">
                  <c:v>6.3</c:v>
                </c:pt>
                <c:pt idx="5027">
                  <c:v>6.6</c:v>
                </c:pt>
              </c:numCache>
            </c:numRef>
          </c:yVal>
          <c:smooth val="0"/>
          <c:extLst>
            <c:ext xmlns:c16="http://schemas.microsoft.com/office/drawing/2014/chart" uri="{C3380CC4-5D6E-409C-BE32-E72D297353CC}">
              <c16:uniqueId val="{00000002-EE7F-4B68-8433-491FC1564FD5}"/>
            </c:ext>
          </c:extLst>
        </c:ser>
        <c:dLbls>
          <c:showLegendKey val="0"/>
          <c:showVal val="0"/>
          <c:showCatName val="0"/>
          <c:showSerName val="0"/>
          <c:showPercent val="0"/>
          <c:showBubbleSize val="0"/>
        </c:dLbls>
        <c:axId val="539514607"/>
        <c:axId val="539512207"/>
      </c:scatterChart>
      <c:valAx>
        <c:axId val="539514607"/>
        <c:scaling>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IN"/>
                  <a:t>DURATION</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539512207"/>
        <c:crosses val="autoZero"/>
        <c:crossBetween val="midCat"/>
      </c:valAx>
      <c:valAx>
        <c:axId val="539512207"/>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IN"/>
                  <a:t>IMDB  SCORE</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539514607"/>
        <c:crosses val="autoZero"/>
        <c:crossBetween val="midCat"/>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0">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tx1"/>
    </cs:fontRef>
    <cs:spPr>
      <a:ln w="9525" cap="rnd">
        <a:solidFill>
          <a:schemeClr val="phClr">
            <a:alpha val="50000"/>
          </a:scheme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15000"/>
            <a:lumOff val="8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2F2D0C-0EF0-4001-A13F-0C851521D614}" type="doc">
      <dgm:prSet loTypeId="urn:microsoft.com/office/officeart/2016/7/layout/RepeatingBendingProcessNew" loCatId="process" qsTypeId="urn:microsoft.com/office/officeart/2005/8/quickstyle/simple1" qsCatId="simple" csTypeId="urn:microsoft.com/office/officeart/2005/8/colors/colorful1" csCatId="colorful"/>
      <dgm:spPr/>
      <dgm:t>
        <a:bodyPr/>
        <a:lstStyle/>
        <a:p>
          <a:endParaRPr lang="en-US"/>
        </a:p>
      </dgm:t>
    </dgm:pt>
    <dgm:pt modelId="{E51B779C-D07F-400F-A5AE-3F8E2424D252}">
      <dgm:prSet/>
      <dgm:spPr/>
      <dgm:t>
        <a:bodyPr/>
        <a:lstStyle/>
        <a:p>
          <a:r>
            <a:rPr lang="en-US" b="0" i="0" dirty="0"/>
            <a:t>Q: "Why do movies with higher budgets tend to have higher ratings?"</a:t>
          </a:r>
          <a:endParaRPr lang="en-US" dirty="0"/>
        </a:p>
      </dgm:t>
    </dgm:pt>
    <dgm:pt modelId="{A7388A18-5461-4770-BF82-D59BD81EC3CA}" type="parTrans" cxnId="{7485F614-AAD3-4709-95DF-6DE20014BCA7}">
      <dgm:prSet/>
      <dgm:spPr/>
      <dgm:t>
        <a:bodyPr/>
        <a:lstStyle/>
        <a:p>
          <a:endParaRPr lang="en-US"/>
        </a:p>
      </dgm:t>
    </dgm:pt>
    <dgm:pt modelId="{EA5D87B9-94F0-46E8-81BE-CC27A48267E2}" type="sibTrans" cxnId="{7485F614-AAD3-4709-95DF-6DE20014BCA7}">
      <dgm:prSet/>
      <dgm:spPr/>
      <dgm:t>
        <a:bodyPr/>
        <a:lstStyle/>
        <a:p>
          <a:endParaRPr lang="en-US"/>
        </a:p>
      </dgm:t>
    </dgm:pt>
    <dgm:pt modelId="{78C6AFD5-907B-4487-B4A2-A5B1FF14F6CE}">
      <dgm:prSet/>
      <dgm:spPr/>
      <dgm:t>
        <a:bodyPr/>
        <a:lstStyle/>
        <a:p>
          <a:r>
            <a:rPr lang="en-US" b="0" i="0" dirty="0"/>
            <a:t>A: They can afford better production quality.</a:t>
          </a:r>
          <a:endParaRPr lang="en-US" dirty="0"/>
        </a:p>
      </dgm:t>
    </dgm:pt>
    <dgm:pt modelId="{E673D66D-DBE5-4644-AADF-975DF8508F63}" type="parTrans" cxnId="{CF52BF9B-8B8A-4140-853C-BD9689659D8C}">
      <dgm:prSet/>
      <dgm:spPr/>
      <dgm:t>
        <a:bodyPr/>
        <a:lstStyle/>
        <a:p>
          <a:endParaRPr lang="en-US"/>
        </a:p>
      </dgm:t>
    </dgm:pt>
    <dgm:pt modelId="{0C5D8015-16A0-405F-8631-C7BFFF07FBB6}" type="sibTrans" cxnId="{CF52BF9B-8B8A-4140-853C-BD9689659D8C}">
      <dgm:prSet/>
      <dgm:spPr/>
      <dgm:t>
        <a:bodyPr/>
        <a:lstStyle/>
        <a:p>
          <a:endParaRPr lang="en-US"/>
        </a:p>
      </dgm:t>
    </dgm:pt>
    <dgm:pt modelId="{B5B12F21-03F5-45F1-95EB-CB773A468BE2}">
      <dgm:prSet/>
      <dgm:spPr/>
      <dgm:t>
        <a:bodyPr/>
        <a:lstStyle/>
        <a:p>
          <a:r>
            <a:rPr lang="en-US" b="0" i="0"/>
            <a:t>Q: "Why does better production quality lead to higher ratings?"</a:t>
          </a:r>
          <a:endParaRPr lang="en-US"/>
        </a:p>
      </dgm:t>
    </dgm:pt>
    <dgm:pt modelId="{22EA4FDB-AB40-4D5C-8432-6DDA9D7777D4}" type="parTrans" cxnId="{BA606DB4-00D3-4387-A057-0D984A9B643E}">
      <dgm:prSet/>
      <dgm:spPr/>
      <dgm:t>
        <a:bodyPr/>
        <a:lstStyle/>
        <a:p>
          <a:endParaRPr lang="en-US"/>
        </a:p>
      </dgm:t>
    </dgm:pt>
    <dgm:pt modelId="{EFCAB8FE-959A-42AB-972E-C41DF206CC0D}" type="sibTrans" cxnId="{BA606DB4-00D3-4387-A057-0D984A9B643E}">
      <dgm:prSet/>
      <dgm:spPr/>
      <dgm:t>
        <a:bodyPr/>
        <a:lstStyle/>
        <a:p>
          <a:endParaRPr lang="en-US"/>
        </a:p>
      </dgm:t>
    </dgm:pt>
    <dgm:pt modelId="{1F7C0091-45CC-47F1-AAB5-9DA50C1B368E}">
      <dgm:prSet/>
      <dgm:spPr/>
      <dgm:t>
        <a:bodyPr/>
        <a:lstStyle/>
        <a:p>
          <a:r>
            <a:rPr lang="en-US" b="0" i="0" dirty="0"/>
            <a:t>A: It enhances the viewer's experience.</a:t>
          </a:r>
          <a:endParaRPr lang="en-US" dirty="0"/>
        </a:p>
      </dgm:t>
    </dgm:pt>
    <dgm:pt modelId="{A3ACE346-1309-4E54-9BF0-53671E594D9F}" type="parTrans" cxnId="{1B39F591-F755-4C12-8948-049C3166A54D}">
      <dgm:prSet/>
      <dgm:spPr/>
      <dgm:t>
        <a:bodyPr/>
        <a:lstStyle/>
        <a:p>
          <a:endParaRPr lang="en-US"/>
        </a:p>
      </dgm:t>
    </dgm:pt>
    <dgm:pt modelId="{44E94D20-691A-4F64-841B-B27C6852413B}" type="sibTrans" cxnId="{1B39F591-F755-4C12-8948-049C3166A54D}">
      <dgm:prSet/>
      <dgm:spPr/>
      <dgm:t>
        <a:bodyPr/>
        <a:lstStyle/>
        <a:p>
          <a:endParaRPr lang="en-US"/>
        </a:p>
      </dgm:t>
    </dgm:pt>
    <dgm:pt modelId="{1C24FBEC-1391-462F-8A33-93C5F1C18730}">
      <dgm:prSet/>
      <dgm:spPr/>
      <dgm:t>
        <a:bodyPr/>
        <a:lstStyle/>
        <a:p>
          <a:r>
            <a:rPr lang="en-US" b="0" i="0"/>
            <a:t>Q: "Why does an enhanced viewer experience lead to higher ratings?"</a:t>
          </a:r>
          <a:endParaRPr lang="en-US"/>
        </a:p>
      </dgm:t>
    </dgm:pt>
    <dgm:pt modelId="{B9969CD1-E1E1-48F7-8D5F-9A7CB8E414F3}" type="parTrans" cxnId="{A92FAE6F-66BC-4148-83E4-D06CFB99975D}">
      <dgm:prSet/>
      <dgm:spPr/>
      <dgm:t>
        <a:bodyPr/>
        <a:lstStyle/>
        <a:p>
          <a:endParaRPr lang="en-US"/>
        </a:p>
      </dgm:t>
    </dgm:pt>
    <dgm:pt modelId="{186AF041-6FD3-4BAD-A5BF-6C255AC3F250}" type="sibTrans" cxnId="{A92FAE6F-66BC-4148-83E4-D06CFB99975D}">
      <dgm:prSet/>
      <dgm:spPr/>
      <dgm:t>
        <a:bodyPr/>
        <a:lstStyle/>
        <a:p>
          <a:endParaRPr lang="en-US"/>
        </a:p>
      </dgm:t>
    </dgm:pt>
    <dgm:pt modelId="{D24EF617-5E61-41BC-A99B-389A5E64C66C}">
      <dgm:prSet/>
      <dgm:spPr/>
      <dgm:t>
        <a:bodyPr/>
        <a:lstStyle/>
        <a:p>
          <a:r>
            <a:rPr lang="en-US" b="0" i="0"/>
            <a:t>A: Viewers are more likely to rate a movie highly if they enjoyed watching it.</a:t>
          </a:r>
          <a:endParaRPr lang="en-US"/>
        </a:p>
      </dgm:t>
    </dgm:pt>
    <dgm:pt modelId="{DE68E524-D3AF-421F-964E-F92200F1DA44}" type="parTrans" cxnId="{5CBB8C1F-1B21-43F0-854E-8D96FAB37349}">
      <dgm:prSet/>
      <dgm:spPr/>
      <dgm:t>
        <a:bodyPr/>
        <a:lstStyle/>
        <a:p>
          <a:endParaRPr lang="en-US"/>
        </a:p>
      </dgm:t>
    </dgm:pt>
    <dgm:pt modelId="{335FA101-1FF7-491F-84AA-826380531B53}" type="sibTrans" cxnId="{5CBB8C1F-1B21-43F0-854E-8D96FAB37349}">
      <dgm:prSet/>
      <dgm:spPr/>
      <dgm:t>
        <a:bodyPr/>
        <a:lstStyle/>
        <a:p>
          <a:endParaRPr lang="en-US"/>
        </a:p>
      </dgm:t>
    </dgm:pt>
    <dgm:pt modelId="{D9074D7A-7E9B-461B-9AB4-77B99F73E2EA}">
      <dgm:prSet/>
      <dgm:spPr/>
      <dgm:t>
        <a:bodyPr/>
        <a:lstStyle/>
        <a:p>
          <a:r>
            <a:rPr lang="en-US" b="0" i="0"/>
            <a:t>Q: "Why are viewers more likely to rate a movie highly if they enjoyed watching it?"</a:t>
          </a:r>
          <a:endParaRPr lang="en-US"/>
        </a:p>
      </dgm:t>
    </dgm:pt>
    <dgm:pt modelId="{174B8F27-12E9-4825-859B-F3A3EDD1E24B}" type="parTrans" cxnId="{DE2F877C-3AB8-48E7-99BD-519950F63A6D}">
      <dgm:prSet/>
      <dgm:spPr/>
      <dgm:t>
        <a:bodyPr/>
        <a:lstStyle/>
        <a:p>
          <a:endParaRPr lang="en-US"/>
        </a:p>
      </dgm:t>
    </dgm:pt>
    <dgm:pt modelId="{7BD2FBD6-5BE1-4C87-BF2A-8456E7A9F8F0}" type="sibTrans" cxnId="{DE2F877C-3AB8-48E7-99BD-519950F63A6D}">
      <dgm:prSet/>
      <dgm:spPr/>
      <dgm:t>
        <a:bodyPr/>
        <a:lstStyle/>
        <a:p>
          <a:endParaRPr lang="en-US"/>
        </a:p>
      </dgm:t>
    </dgm:pt>
    <dgm:pt modelId="{DBE9C4DE-11E1-4378-B91A-047E53F786F0}">
      <dgm:prSet/>
      <dgm:spPr/>
      <dgm:t>
        <a:bodyPr/>
        <a:lstStyle/>
        <a:p>
          <a:r>
            <a:rPr lang="en-US" b="0" i="0"/>
            <a:t>A: Positive experiences lead to positive reviews.</a:t>
          </a:r>
          <a:endParaRPr lang="en-US"/>
        </a:p>
      </dgm:t>
    </dgm:pt>
    <dgm:pt modelId="{5297FA68-8AF8-4201-8AE4-C672C5C910D4}" type="parTrans" cxnId="{9BD36CC8-7CBD-4688-BE4F-1C548B9289D0}">
      <dgm:prSet/>
      <dgm:spPr/>
      <dgm:t>
        <a:bodyPr/>
        <a:lstStyle/>
        <a:p>
          <a:endParaRPr lang="en-US"/>
        </a:p>
      </dgm:t>
    </dgm:pt>
    <dgm:pt modelId="{31A0701F-9D4F-4B1E-AEA8-1F8AB00B88AC}" type="sibTrans" cxnId="{9BD36CC8-7CBD-4688-BE4F-1C548B9289D0}">
      <dgm:prSet/>
      <dgm:spPr/>
      <dgm:t>
        <a:bodyPr/>
        <a:lstStyle/>
        <a:p>
          <a:endParaRPr lang="en-US"/>
        </a:p>
      </dgm:t>
    </dgm:pt>
    <dgm:pt modelId="{281BDDEE-975A-45E1-9325-E0A77C523149}">
      <dgm:prSet/>
      <dgm:spPr/>
      <dgm:t>
        <a:bodyPr/>
        <a:lstStyle/>
        <a:p>
          <a:r>
            <a:rPr lang="en-US" b="0" i="0"/>
            <a:t>Q: "Why do positive reviews matter?"</a:t>
          </a:r>
          <a:endParaRPr lang="en-US"/>
        </a:p>
      </dgm:t>
    </dgm:pt>
    <dgm:pt modelId="{5F17F925-C4AD-41DC-8ED6-E4A685A614D3}" type="parTrans" cxnId="{D2359284-2B85-477B-AB68-D5C1B7977CED}">
      <dgm:prSet/>
      <dgm:spPr/>
      <dgm:t>
        <a:bodyPr/>
        <a:lstStyle/>
        <a:p>
          <a:endParaRPr lang="en-US"/>
        </a:p>
      </dgm:t>
    </dgm:pt>
    <dgm:pt modelId="{AF7A50F1-F784-4555-AB74-207F6ECB5E99}" type="sibTrans" cxnId="{D2359284-2B85-477B-AB68-D5C1B7977CED}">
      <dgm:prSet/>
      <dgm:spPr/>
      <dgm:t>
        <a:bodyPr/>
        <a:lstStyle/>
        <a:p>
          <a:endParaRPr lang="en-US"/>
        </a:p>
      </dgm:t>
    </dgm:pt>
    <dgm:pt modelId="{A3724DB8-3FD4-4902-9E12-1544F5B2BB22}">
      <dgm:prSet/>
      <dgm:spPr/>
      <dgm:t>
        <a:bodyPr/>
        <a:lstStyle/>
        <a:p>
          <a:r>
            <a:rPr lang="en-US" b="0" i="0"/>
            <a:t>A: They influence other viewers' decisions to watch the movie, increasing its popularity and success.</a:t>
          </a:r>
          <a:endParaRPr lang="en-US"/>
        </a:p>
      </dgm:t>
    </dgm:pt>
    <dgm:pt modelId="{9597D72E-FC4B-40C8-AE68-509C14826A26}" type="parTrans" cxnId="{8601D556-C6B8-44DF-B333-7AC0A5430682}">
      <dgm:prSet/>
      <dgm:spPr/>
      <dgm:t>
        <a:bodyPr/>
        <a:lstStyle/>
        <a:p>
          <a:endParaRPr lang="en-US"/>
        </a:p>
      </dgm:t>
    </dgm:pt>
    <dgm:pt modelId="{987540F2-09E3-4812-9908-C5BF45F8D137}" type="sibTrans" cxnId="{8601D556-C6B8-44DF-B333-7AC0A5430682}">
      <dgm:prSet/>
      <dgm:spPr/>
      <dgm:t>
        <a:bodyPr/>
        <a:lstStyle/>
        <a:p>
          <a:endParaRPr lang="en-US"/>
        </a:p>
      </dgm:t>
    </dgm:pt>
    <dgm:pt modelId="{0FC25BC3-321E-4DE8-9150-33FDD5BC7FFD}" type="pres">
      <dgm:prSet presAssocID="{DB2F2D0C-0EF0-4001-A13F-0C851521D614}" presName="Name0" presStyleCnt="0">
        <dgm:presLayoutVars>
          <dgm:dir/>
          <dgm:resizeHandles val="exact"/>
        </dgm:presLayoutVars>
      </dgm:prSet>
      <dgm:spPr/>
    </dgm:pt>
    <dgm:pt modelId="{499B1385-C828-45F9-8039-54BF1F60C54A}" type="pres">
      <dgm:prSet presAssocID="{E51B779C-D07F-400F-A5AE-3F8E2424D252}" presName="node" presStyleLbl="node1" presStyleIdx="0" presStyleCnt="10">
        <dgm:presLayoutVars>
          <dgm:bulletEnabled val="1"/>
        </dgm:presLayoutVars>
      </dgm:prSet>
      <dgm:spPr/>
    </dgm:pt>
    <dgm:pt modelId="{F995A96C-AA09-4406-831F-9766B39B9F34}" type="pres">
      <dgm:prSet presAssocID="{EA5D87B9-94F0-46E8-81BE-CC27A48267E2}" presName="sibTrans" presStyleLbl="sibTrans1D1" presStyleIdx="0" presStyleCnt="9"/>
      <dgm:spPr/>
    </dgm:pt>
    <dgm:pt modelId="{0D8E8C2C-E02D-4CBB-9D57-2BB9CB16DE0F}" type="pres">
      <dgm:prSet presAssocID="{EA5D87B9-94F0-46E8-81BE-CC27A48267E2}" presName="connectorText" presStyleLbl="sibTrans1D1" presStyleIdx="0" presStyleCnt="9"/>
      <dgm:spPr/>
    </dgm:pt>
    <dgm:pt modelId="{5C456298-A15E-4836-BF0F-367539E0B44F}" type="pres">
      <dgm:prSet presAssocID="{78C6AFD5-907B-4487-B4A2-A5B1FF14F6CE}" presName="node" presStyleLbl="node1" presStyleIdx="1" presStyleCnt="10">
        <dgm:presLayoutVars>
          <dgm:bulletEnabled val="1"/>
        </dgm:presLayoutVars>
      </dgm:prSet>
      <dgm:spPr/>
    </dgm:pt>
    <dgm:pt modelId="{23C88CD9-2A11-4A92-B9F5-15D47F0D128C}" type="pres">
      <dgm:prSet presAssocID="{0C5D8015-16A0-405F-8631-C7BFFF07FBB6}" presName="sibTrans" presStyleLbl="sibTrans1D1" presStyleIdx="1" presStyleCnt="9"/>
      <dgm:spPr/>
    </dgm:pt>
    <dgm:pt modelId="{96A07085-513A-423B-A56D-56B1BF134C27}" type="pres">
      <dgm:prSet presAssocID="{0C5D8015-16A0-405F-8631-C7BFFF07FBB6}" presName="connectorText" presStyleLbl="sibTrans1D1" presStyleIdx="1" presStyleCnt="9"/>
      <dgm:spPr/>
    </dgm:pt>
    <dgm:pt modelId="{A4187763-B3B3-4D53-B0F2-FD77FF1A26E1}" type="pres">
      <dgm:prSet presAssocID="{B5B12F21-03F5-45F1-95EB-CB773A468BE2}" presName="node" presStyleLbl="node1" presStyleIdx="2" presStyleCnt="10">
        <dgm:presLayoutVars>
          <dgm:bulletEnabled val="1"/>
        </dgm:presLayoutVars>
      </dgm:prSet>
      <dgm:spPr/>
    </dgm:pt>
    <dgm:pt modelId="{5B958FC8-54E0-4EBB-B984-E4C5D397804C}" type="pres">
      <dgm:prSet presAssocID="{EFCAB8FE-959A-42AB-972E-C41DF206CC0D}" presName="sibTrans" presStyleLbl="sibTrans1D1" presStyleIdx="2" presStyleCnt="9"/>
      <dgm:spPr/>
    </dgm:pt>
    <dgm:pt modelId="{EDF67D32-5515-4449-A15B-69F869A291E8}" type="pres">
      <dgm:prSet presAssocID="{EFCAB8FE-959A-42AB-972E-C41DF206CC0D}" presName="connectorText" presStyleLbl="sibTrans1D1" presStyleIdx="2" presStyleCnt="9"/>
      <dgm:spPr/>
    </dgm:pt>
    <dgm:pt modelId="{FF99B46E-9F91-4D15-967E-0C35F033353D}" type="pres">
      <dgm:prSet presAssocID="{1F7C0091-45CC-47F1-AAB5-9DA50C1B368E}" presName="node" presStyleLbl="node1" presStyleIdx="3" presStyleCnt="10">
        <dgm:presLayoutVars>
          <dgm:bulletEnabled val="1"/>
        </dgm:presLayoutVars>
      </dgm:prSet>
      <dgm:spPr/>
    </dgm:pt>
    <dgm:pt modelId="{345C2101-01B1-4435-9FF2-2EF9A8FE3FA2}" type="pres">
      <dgm:prSet presAssocID="{44E94D20-691A-4F64-841B-B27C6852413B}" presName="sibTrans" presStyleLbl="sibTrans1D1" presStyleIdx="3" presStyleCnt="9"/>
      <dgm:spPr/>
    </dgm:pt>
    <dgm:pt modelId="{4D0D71AE-E313-4700-A2F7-C1576104DA71}" type="pres">
      <dgm:prSet presAssocID="{44E94D20-691A-4F64-841B-B27C6852413B}" presName="connectorText" presStyleLbl="sibTrans1D1" presStyleIdx="3" presStyleCnt="9"/>
      <dgm:spPr/>
    </dgm:pt>
    <dgm:pt modelId="{3EFFB6CE-CE62-4FA1-A002-ECE562C3611D}" type="pres">
      <dgm:prSet presAssocID="{1C24FBEC-1391-462F-8A33-93C5F1C18730}" presName="node" presStyleLbl="node1" presStyleIdx="4" presStyleCnt="10">
        <dgm:presLayoutVars>
          <dgm:bulletEnabled val="1"/>
        </dgm:presLayoutVars>
      </dgm:prSet>
      <dgm:spPr/>
    </dgm:pt>
    <dgm:pt modelId="{26EB8C6A-57CA-4766-BE15-53116AADB059}" type="pres">
      <dgm:prSet presAssocID="{186AF041-6FD3-4BAD-A5BF-6C255AC3F250}" presName="sibTrans" presStyleLbl="sibTrans1D1" presStyleIdx="4" presStyleCnt="9"/>
      <dgm:spPr/>
    </dgm:pt>
    <dgm:pt modelId="{C66A1FB2-E1C0-46A7-9E64-047BFDF3936F}" type="pres">
      <dgm:prSet presAssocID="{186AF041-6FD3-4BAD-A5BF-6C255AC3F250}" presName="connectorText" presStyleLbl="sibTrans1D1" presStyleIdx="4" presStyleCnt="9"/>
      <dgm:spPr/>
    </dgm:pt>
    <dgm:pt modelId="{297A37EE-AE15-47A1-BE91-91DD6CD30787}" type="pres">
      <dgm:prSet presAssocID="{D24EF617-5E61-41BC-A99B-389A5E64C66C}" presName="node" presStyleLbl="node1" presStyleIdx="5" presStyleCnt="10">
        <dgm:presLayoutVars>
          <dgm:bulletEnabled val="1"/>
        </dgm:presLayoutVars>
      </dgm:prSet>
      <dgm:spPr/>
    </dgm:pt>
    <dgm:pt modelId="{9224C238-2DEE-498E-9DAA-D44DD3218047}" type="pres">
      <dgm:prSet presAssocID="{335FA101-1FF7-491F-84AA-826380531B53}" presName="sibTrans" presStyleLbl="sibTrans1D1" presStyleIdx="5" presStyleCnt="9"/>
      <dgm:spPr/>
    </dgm:pt>
    <dgm:pt modelId="{06D47E06-D019-4D90-AC57-3DDBB9CB1130}" type="pres">
      <dgm:prSet presAssocID="{335FA101-1FF7-491F-84AA-826380531B53}" presName="connectorText" presStyleLbl="sibTrans1D1" presStyleIdx="5" presStyleCnt="9"/>
      <dgm:spPr/>
    </dgm:pt>
    <dgm:pt modelId="{FED6CF85-8FBD-4796-8EFE-E92CC5375633}" type="pres">
      <dgm:prSet presAssocID="{D9074D7A-7E9B-461B-9AB4-77B99F73E2EA}" presName="node" presStyleLbl="node1" presStyleIdx="6" presStyleCnt="10">
        <dgm:presLayoutVars>
          <dgm:bulletEnabled val="1"/>
        </dgm:presLayoutVars>
      </dgm:prSet>
      <dgm:spPr/>
    </dgm:pt>
    <dgm:pt modelId="{478F7167-BA33-4B78-8AF9-41B16E8E5075}" type="pres">
      <dgm:prSet presAssocID="{7BD2FBD6-5BE1-4C87-BF2A-8456E7A9F8F0}" presName="sibTrans" presStyleLbl="sibTrans1D1" presStyleIdx="6" presStyleCnt="9"/>
      <dgm:spPr/>
    </dgm:pt>
    <dgm:pt modelId="{01F9CD05-D077-44D8-99A9-BBA74A0958B1}" type="pres">
      <dgm:prSet presAssocID="{7BD2FBD6-5BE1-4C87-BF2A-8456E7A9F8F0}" presName="connectorText" presStyleLbl="sibTrans1D1" presStyleIdx="6" presStyleCnt="9"/>
      <dgm:spPr/>
    </dgm:pt>
    <dgm:pt modelId="{7ADEB148-124E-42A8-A85E-BEB27F9070DC}" type="pres">
      <dgm:prSet presAssocID="{DBE9C4DE-11E1-4378-B91A-047E53F786F0}" presName="node" presStyleLbl="node1" presStyleIdx="7" presStyleCnt="10">
        <dgm:presLayoutVars>
          <dgm:bulletEnabled val="1"/>
        </dgm:presLayoutVars>
      </dgm:prSet>
      <dgm:spPr/>
    </dgm:pt>
    <dgm:pt modelId="{71B2C4A2-4594-4CD2-ACA9-5FD6ACC29EF5}" type="pres">
      <dgm:prSet presAssocID="{31A0701F-9D4F-4B1E-AEA8-1F8AB00B88AC}" presName="sibTrans" presStyleLbl="sibTrans1D1" presStyleIdx="7" presStyleCnt="9"/>
      <dgm:spPr/>
    </dgm:pt>
    <dgm:pt modelId="{5F4A7E45-8F81-432B-9CDD-070CCADFEECE}" type="pres">
      <dgm:prSet presAssocID="{31A0701F-9D4F-4B1E-AEA8-1F8AB00B88AC}" presName="connectorText" presStyleLbl="sibTrans1D1" presStyleIdx="7" presStyleCnt="9"/>
      <dgm:spPr/>
    </dgm:pt>
    <dgm:pt modelId="{3CC28FAB-EE26-44BA-9902-DBC1C40B544D}" type="pres">
      <dgm:prSet presAssocID="{281BDDEE-975A-45E1-9325-E0A77C523149}" presName="node" presStyleLbl="node1" presStyleIdx="8" presStyleCnt="10">
        <dgm:presLayoutVars>
          <dgm:bulletEnabled val="1"/>
        </dgm:presLayoutVars>
      </dgm:prSet>
      <dgm:spPr/>
    </dgm:pt>
    <dgm:pt modelId="{04540F2C-FC3D-4891-B97C-8769F71DB28C}" type="pres">
      <dgm:prSet presAssocID="{AF7A50F1-F784-4555-AB74-207F6ECB5E99}" presName="sibTrans" presStyleLbl="sibTrans1D1" presStyleIdx="8" presStyleCnt="9"/>
      <dgm:spPr/>
    </dgm:pt>
    <dgm:pt modelId="{CAC13543-9A6A-4958-9E57-ED4E537AACA5}" type="pres">
      <dgm:prSet presAssocID="{AF7A50F1-F784-4555-AB74-207F6ECB5E99}" presName="connectorText" presStyleLbl="sibTrans1D1" presStyleIdx="8" presStyleCnt="9"/>
      <dgm:spPr/>
    </dgm:pt>
    <dgm:pt modelId="{28121513-986C-4A34-910F-3B5D232F6E16}" type="pres">
      <dgm:prSet presAssocID="{A3724DB8-3FD4-4902-9E12-1544F5B2BB22}" presName="node" presStyleLbl="node1" presStyleIdx="9" presStyleCnt="10">
        <dgm:presLayoutVars>
          <dgm:bulletEnabled val="1"/>
        </dgm:presLayoutVars>
      </dgm:prSet>
      <dgm:spPr/>
    </dgm:pt>
  </dgm:ptLst>
  <dgm:cxnLst>
    <dgm:cxn modelId="{DF28B209-DB0C-460A-93EE-EE97140BC0BC}" type="presOf" srcId="{DB2F2D0C-0EF0-4001-A13F-0C851521D614}" destId="{0FC25BC3-321E-4DE8-9150-33FDD5BC7FFD}" srcOrd="0" destOrd="0" presId="urn:microsoft.com/office/officeart/2016/7/layout/RepeatingBendingProcessNew"/>
    <dgm:cxn modelId="{22518D0C-47E2-4291-978B-29E022A1026C}" type="presOf" srcId="{44E94D20-691A-4F64-841B-B27C6852413B}" destId="{4D0D71AE-E313-4700-A2F7-C1576104DA71}" srcOrd="1" destOrd="0" presId="urn:microsoft.com/office/officeart/2016/7/layout/RepeatingBendingProcessNew"/>
    <dgm:cxn modelId="{D3330110-EADB-47BE-8296-7D840D3A2802}" type="presOf" srcId="{AF7A50F1-F784-4555-AB74-207F6ECB5E99}" destId="{CAC13543-9A6A-4958-9E57-ED4E537AACA5}" srcOrd="1" destOrd="0" presId="urn:microsoft.com/office/officeart/2016/7/layout/RepeatingBendingProcessNew"/>
    <dgm:cxn modelId="{7485F614-AAD3-4709-95DF-6DE20014BCA7}" srcId="{DB2F2D0C-0EF0-4001-A13F-0C851521D614}" destId="{E51B779C-D07F-400F-A5AE-3F8E2424D252}" srcOrd="0" destOrd="0" parTransId="{A7388A18-5461-4770-BF82-D59BD81EC3CA}" sibTransId="{EA5D87B9-94F0-46E8-81BE-CC27A48267E2}"/>
    <dgm:cxn modelId="{AFAF521D-51FB-4D00-97B0-BD0CAFC00962}" type="presOf" srcId="{335FA101-1FF7-491F-84AA-826380531B53}" destId="{06D47E06-D019-4D90-AC57-3DDBB9CB1130}" srcOrd="1" destOrd="0" presId="urn:microsoft.com/office/officeart/2016/7/layout/RepeatingBendingProcessNew"/>
    <dgm:cxn modelId="{5CBB8C1F-1B21-43F0-854E-8D96FAB37349}" srcId="{DB2F2D0C-0EF0-4001-A13F-0C851521D614}" destId="{D24EF617-5E61-41BC-A99B-389A5E64C66C}" srcOrd="5" destOrd="0" parTransId="{DE68E524-D3AF-421F-964E-F92200F1DA44}" sibTransId="{335FA101-1FF7-491F-84AA-826380531B53}"/>
    <dgm:cxn modelId="{77B31F22-74C0-4B8E-92DA-40D269C65163}" type="presOf" srcId="{0C5D8015-16A0-405F-8631-C7BFFF07FBB6}" destId="{23C88CD9-2A11-4A92-B9F5-15D47F0D128C}" srcOrd="0" destOrd="0" presId="urn:microsoft.com/office/officeart/2016/7/layout/RepeatingBendingProcessNew"/>
    <dgm:cxn modelId="{DA31D723-3070-4A44-94E6-0DBE4F3DC3CD}" type="presOf" srcId="{AF7A50F1-F784-4555-AB74-207F6ECB5E99}" destId="{04540F2C-FC3D-4891-B97C-8769F71DB28C}" srcOrd="0" destOrd="0" presId="urn:microsoft.com/office/officeart/2016/7/layout/RepeatingBendingProcessNew"/>
    <dgm:cxn modelId="{04793326-86CB-4118-9C8A-5CD997A1D339}" type="presOf" srcId="{78C6AFD5-907B-4487-B4A2-A5B1FF14F6CE}" destId="{5C456298-A15E-4836-BF0F-367539E0B44F}" srcOrd="0" destOrd="0" presId="urn:microsoft.com/office/officeart/2016/7/layout/RepeatingBendingProcessNew"/>
    <dgm:cxn modelId="{D5FA5331-B6F4-4A1C-AB84-BCC74E3882EE}" type="presOf" srcId="{186AF041-6FD3-4BAD-A5BF-6C255AC3F250}" destId="{C66A1FB2-E1C0-46A7-9E64-047BFDF3936F}" srcOrd="1" destOrd="0" presId="urn:microsoft.com/office/officeart/2016/7/layout/RepeatingBendingProcessNew"/>
    <dgm:cxn modelId="{0FFDDE3F-4178-4715-8B2D-8599A25A6BEF}" type="presOf" srcId="{31A0701F-9D4F-4B1E-AEA8-1F8AB00B88AC}" destId="{71B2C4A2-4594-4CD2-ACA9-5FD6ACC29EF5}" srcOrd="0" destOrd="0" presId="urn:microsoft.com/office/officeart/2016/7/layout/RepeatingBendingProcessNew"/>
    <dgm:cxn modelId="{C3BAE761-414B-456B-9960-B58786C1E14C}" type="presOf" srcId="{1F7C0091-45CC-47F1-AAB5-9DA50C1B368E}" destId="{FF99B46E-9F91-4D15-967E-0C35F033353D}" srcOrd="0" destOrd="0" presId="urn:microsoft.com/office/officeart/2016/7/layout/RepeatingBendingProcessNew"/>
    <dgm:cxn modelId="{F2D12A4B-5676-445C-AA86-D76C75CE04BA}" type="presOf" srcId="{44E94D20-691A-4F64-841B-B27C6852413B}" destId="{345C2101-01B1-4435-9FF2-2EF9A8FE3FA2}" srcOrd="0" destOrd="0" presId="urn:microsoft.com/office/officeart/2016/7/layout/RepeatingBendingProcessNew"/>
    <dgm:cxn modelId="{EC9A9C4C-DF44-4CE7-953C-5B748DC0C522}" type="presOf" srcId="{7BD2FBD6-5BE1-4C87-BF2A-8456E7A9F8F0}" destId="{01F9CD05-D077-44D8-99A9-BBA74A0958B1}" srcOrd="1" destOrd="0" presId="urn:microsoft.com/office/officeart/2016/7/layout/RepeatingBendingProcessNew"/>
    <dgm:cxn modelId="{A92FAE6F-66BC-4148-83E4-D06CFB99975D}" srcId="{DB2F2D0C-0EF0-4001-A13F-0C851521D614}" destId="{1C24FBEC-1391-462F-8A33-93C5F1C18730}" srcOrd="4" destOrd="0" parTransId="{B9969CD1-E1E1-48F7-8D5F-9A7CB8E414F3}" sibTransId="{186AF041-6FD3-4BAD-A5BF-6C255AC3F250}"/>
    <dgm:cxn modelId="{1F0DF46F-A700-400A-8BFC-0AEB2098DAAD}" type="presOf" srcId="{D9074D7A-7E9B-461B-9AB4-77B99F73E2EA}" destId="{FED6CF85-8FBD-4796-8EFE-E92CC5375633}" srcOrd="0" destOrd="0" presId="urn:microsoft.com/office/officeart/2016/7/layout/RepeatingBendingProcessNew"/>
    <dgm:cxn modelId="{8601D556-C6B8-44DF-B333-7AC0A5430682}" srcId="{DB2F2D0C-0EF0-4001-A13F-0C851521D614}" destId="{A3724DB8-3FD4-4902-9E12-1544F5B2BB22}" srcOrd="9" destOrd="0" parTransId="{9597D72E-FC4B-40C8-AE68-509C14826A26}" sibTransId="{987540F2-09E3-4812-9908-C5BF45F8D137}"/>
    <dgm:cxn modelId="{721E9177-7843-45C0-A1E5-6F9A55F50F83}" type="presOf" srcId="{1C24FBEC-1391-462F-8A33-93C5F1C18730}" destId="{3EFFB6CE-CE62-4FA1-A002-ECE562C3611D}" srcOrd="0" destOrd="0" presId="urn:microsoft.com/office/officeart/2016/7/layout/RepeatingBendingProcessNew"/>
    <dgm:cxn modelId="{9CA0CD57-1AA3-4F2E-A93B-E915D8395F1F}" type="presOf" srcId="{E51B779C-D07F-400F-A5AE-3F8E2424D252}" destId="{499B1385-C828-45F9-8039-54BF1F60C54A}" srcOrd="0" destOrd="0" presId="urn:microsoft.com/office/officeart/2016/7/layout/RepeatingBendingProcessNew"/>
    <dgm:cxn modelId="{D1A1B45A-95CC-4579-A6D7-8DDB2A601CEC}" type="presOf" srcId="{D24EF617-5E61-41BC-A99B-389A5E64C66C}" destId="{297A37EE-AE15-47A1-BE91-91DD6CD30787}" srcOrd="0" destOrd="0" presId="urn:microsoft.com/office/officeart/2016/7/layout/RepeatingBendingProcessNew"/>
    <dgm:cxn modelId="{A76AAC7B-EEEB-4A90-A447-5396A0B3049F}" type="presOf" srcId="{EA5D87B9-94F0-46E8-81BE-CC27A48267E2}" destId="{F995A96C-AA09-4406-831F-9766B39B9F34}" srcOrd="0" destOrd="0" presId="urn:microsoft.com/office/officeart/2016/7/layout/RepeatingBendingProcessNew"/>
    <dgm:cxn modelId="{DE2F877C-3AB8-48E7-99BD-519950F63A6D}" srcId="{DB2F2D0C-0EF0-4001-A13F-0C851521D614}" destId="{D9074D7A-7E9B-461B-9AB4-77B99F73E2EA}" srcOrd="6" destOrd="0" parTransId="{174B8F27-12E9-4825-859B-F3A3EDD1E24B}" sibTransId="{7BD2FBD6-5BE1-4C87-BF2A-8456E7A9F8F0}"/>
    <dgm:cxn modelId="{D2359284-2B85-477B-AB68-D5C1B7977CED}" srcId="{DB2F2D0C-0EF0-4001-A13F-0C851521D614}" destId="{281BDDEE-975A-45E1-9325-E0A77C523149}" srcOrd="8" destOrd="0" parTransId="{5F17F925-C4AD-41DC-8ED6-E4A685A614D3}" sibTransId="{AF7A50F1-F784-4555-AB74-207F6ECB5E99}"/>
    <dgm:cxn modelId="{D10B3D8E-50E5-4C58-8E5F-9278CF1621D3}" type="presOf" srcId="{EFCAB8FE-959A-42AB-972E-C41DF206CC0D}" destId="{EDF67D32-5515-4449-A15B-69F869A291E8}" srcOrd="1" destOrd="0" presId="urn:microsoft.com/office/officeart/2016/7/layout/RepeatingBendingProcessNew"/>
    <dgm:cxn modelId="{1B39F591-F755-4C12-8948-049C3166A54D}" srcId="{DB2F2D0C-0EF0-4001-A13F-0C851521D614}" destId="{1F7C0091-45CC-47F1-AAB5-9DA50C1B368E}" srcOrd="3" destOrd="0" parTransId="{A3ACE346-1309-4E54-9BF0-53671E594D9F}" sibTransId="{44E94D20-691A-4F64-841B-B27C6852413B}"/>
    <dgm:cxn modelId="{C5015E94-1F14-44D3-93F0-0C0289E17A96}" type="presOf" srcId="{0C5D8015-16A0-405F-8631-C7BFFF07FBB6}" destId="{96A07085-513A-423B-A56D-56B1BF134C27}" srcOrd="1" destOrd="0" presId="urn:microsoft.com/office/officeart/2016/7/layout/RepeatingBendingProcessNew"/>
    <dgm:cxn modelId="{143F1E96-DC2C-4C96-8194-43AB9F700DBE}" type="presOf" srcId="{DBE9C4DE-11E1-4378-B91A-047E53F786F0}" destId="{7ADEB148-124E-42A8-A85E-BEB27F9070DC}" srcOrd="0" destOrd="0" presId="urn:microsoft.com/office/officeart/2016/7/layout/RepeatingBendingProcessNew"/>
    <dgm:cxn modelId="{CF52BF9B-8B8A-4140-853C-BD9689659D8C}" srcId="{DB2F2D0C-0EF0-4001-A13F-0C851521D614}" destId="{78C6AFD5-907B-4487-B4A2-A5B1FF14F6CE}" srcOrd="1" destOrd="0" parTransId="{E673D66D-DBE5-4644-AADF-975DF8508F63}" sibTransId="{0C5D8015-16A0-405F-8631-C7BFFF07FBB6}"/>
    <dgm:cxn modelId="{C5E7DCAC-6EBB-4ABC-B610-37BF249B194F}" type="presOf" srcId="{31A0701F-9D4F-4B1E-AEA8-1F8AB00B88AC}" destId="{5F4A7E45-8F81-432B-9CDD-070CCADFEECE}" srcOrd="1" destOrd="0" presId="urn:microsoft.com/office/officeart/2016/7/layout/RepeatingBendingProcessNew"/>
    <dgm:cxn modelId="{BA606DB4-00D3-4387-A057-0D984A9B643E}" srcId="{DB2F2D0C-0EF0-4001-A13F-0C851521D614}" destId="{B5B12F21-03F5-45F1-95EB-CB773A468BE2}" srcOrd="2" destOrd="0" parTransId="{22EA4FDB-AB40-4D5C-8432-6DDA9D7777D4}" sibTransId="{EFCAB8FE-959A-42AB-972E-C41DF206CC0D}"/>
    <dgm:cxn modelId="{F254F2BD-3870-4AB2-B399-A2CA8F2F9213}" type="presOf" srcId="{335FA101-1FF7-491F-84AA-826380531B53}" destId="{9224C238-2DEE-498E-9DAA-D44DD3218047}" srcOrd="0" destOrd="0" presId="urn:microsoft.com/office/officeart/2016/7/layout/RepeatingBendingProcessNew"/>
    <dgm:cxn modelId="{9BD36CC8-7CBD-4688-BE4F-1C548B9289D0}" srcId="{DB2F2D0C-0EF0-4001-A13F-0C851521D614}" destId="{DBE9C4DE-11E1-4378-B91A-047E53F786F0}" srcOrd="7" destOrd="0" parTransId="{5297FA68-8AF8-4201-8AE4-C672C5C910D4}" sibTransId="{31A0701F-9D4F-4B1E-AEA8-1F8AB00B88AC}"/>
    <dgm:cxn modelId="{B4BF9CD2-AAA9-45C9-88F8-71EEA2879EA9}" type="presOf" srcId="{7BD2FBD6-5BE1-4C87-BF2A-8456E7A9F8F0}" destId="{478F7167-BA33-4B78-8AF9-41B16E8E5075}" srcOrd="0" destOrd="0" presId="urn:microsoft.com/office/officeart/2016/7/layout/RepeatingBendingProcessNew"/>
    <dgm:cxn modelId="{1795EDD5-6CCF-4659-A3D1-C09FBF8F066D}" type="presOf" srcId="{EFCAB8FE-959A-42AB-972E-C41DF206CC0D}" destId="{5B958FC8-54E0-4EBB-B984-E4C5D397804C}" srcOrd="0" destOrd="0" presId="urn:microsoft.com/office/officeart/2016/7/layout/RepeatingBendingProcessNew"/>
    <dgm:cxn modelId="{6BF225EA-9E84-4116-99BC-D4DD2D9F7114}" type="presOf" srcId="{EA5D87B9-94F0-46E8-81BE-CC27A48267E2}" destId="{0D8E8C2C-E02D-4CBB-9D57-2BB9CB16DE0F}" srcOrd="1" destOrd="0" presId="urn:microsoft.com/office/officeart/2016/7/layout/RepeatingBendingProcessNew"/>
    <dgm:cxn modelId="{E7C36FED-74B8-4C42-A3EA-E9E3517CF1B4}" type="presOf" srcId="{A3724DB8-3FD4-4902-9E12-1544F5B2BB22}" destId="{28121513-986C-4A34-910F-3B5D232F6E16}" srcOrd="0" destOrd="0" presId="urn:microsoft.com/office/officeart/2016/7/layout/RepeatingBendingProcessNew"/>
    <dgm:cxn modelId="{F640ADED-B479-46EB-A23E-68035D3BDCCB}" type="presOf" srcId="{186AF041-6FD3-4BAD-A5BF-6C255AC3F250}" destId="{26EB8C6A-57CA-4766-BE15-53116AADB059}" srcOrd="0" destOrd="0" presId="urn:microsoft.com/office/officeart/2016/7/layout/RepeatingBendingProcessNew"/>
    <dgm:cxn modelId="{02FC06F3-2289-487B-802D-DD60169B5A92}" type="presOf" srcId="{281BDDEE-975A-45E1-9325-E0A77C523149}" destId="{3CC28FAB-EE26-44BA-9902-DBC1C40B544D}" srcOrd="0" destOrd="0" presId="urn:microsoft.com/office/officeart/2016/7/layout/RepeatingBendingProcessNew"/>
    <dgm:cxn modelId="{E010DDF3-83BB-41DC-A7D5-6F596414B982}" type="presOf" srcId="{B5B12F21-03F5-45F1-95EB-CB773A468BE2}" destId="{A4187763-B3B3-4D53-B0F2-FD77FF1A26E1}" srcOrd="0" destOrd="0" presId="urn:microsoft.com/office/officeart/2016/7/layout/RepeatingBendingProcessNew"/>
    <dgm:cxn modelId="{50181988-E2B6-4B9C-9626-2F58E9636942}" type="presParOf" srcId="{0FC25BC3-321E-4DE8-9150-33FDD5BC7FFD}" destId="{499B1385-C828-45F9-8039-54BF1F60C54A}" srcOrd="0" destOrd="0" presId="urn:microsoft.com/office/officeart/2016/7/layout/RepeatingBendingProcessNew"/>
    <dgm:cxn modelId="{47E12F8D-F374-4E2D-BFD3-8DAB0AFA18AD}" type="presParOf" srcId="{0FC25BC3-321E-4DE8-9150-33FDD5BC7FFD}" destId="{F995A96C-AA09-4406-831F-9766B39B9F34}" srcOrd="1" destOrd="0" presId="urn:microsoft.com/office/officeart/2016/7/layout/RepeatingBendingProcessNew"/>
    <dgm:cxn modelId="{83207397-97D1-4E3F-BC42-185B249F56EF}" type="presParOf" srcId="{F995A96C-AA09-4406-831F-9766B39B9F34}" destId="{0D8E8C2C-E02D-4CBB-9D57-2BB9CB16DE0F}" srcOrd="0" destOrd="0" presId="urn:microsoft.com/office/officeart/2016/7/layout/RepeatingBendingProcessNew"/>
    <dgm:cxn modelId="{9331542F-1CBB-4A5A-8EC4-74AC7F3D0F36}" type="presParOf" srcId="{0FC25BC3-321E-4DE8-9150-33FDD5BC7FFD}" destId="{5C456298-A15E-4836-BF0F-367539E0B44F}" srcOrd="2" destOrd="0" presId="urn:microsoft.com/office/officeart/2016/7/layout/RepeatingBendingProcessNew"/>
    <dgm:cxn modelId="{599C55A2-9FEF-4A7C-A9C7-84B6D9673D60}" type="presParOf" srcId="{0FC25BC3-321E-4DE8-9150-33FDD5BC7FFD}" destId="{23C88CD9-2A11-4A92-B9F5-15D47F0D128C}" srcOrd="3" destOrd="0" presId="urn:microsoft.com/office/officeart/2016/7/layout/RepeatingBendingProcessNew"/>
    <dgm:cxn modelId="{DD8E49CB-1EBF-4A26-8355-6B928F84B890}" type="presParOf" srcId="{23C88CD9-2A11-4A92-B9F5-15D47F0D128C}" destId="{96A07085-513A-423B-A56D-56B1BF134C27}" srcOrd="0" destOrd="0" presId="urn:microsoft.com/office/officeart/2016/7/layout/RepeatingBendingProcessNew"/>
    <dgm:cxn modelId="{405A12DF-FBD7-4083-92B9-40C936BBC8A3}" type="presParOf" srcId="{0FC25BC3-321E-4DE8-9150-33FDD5BC7FFD}" destId="{A4187763-B3B3-4D53-B0F2-FD77FF1A26E1}" srcOrd="4" destOrd="0" presId="urn:microsoft.com/office/officeart/2016/7/layout/RepeatingBendingProcessNew"/>
    <dgm:cxn modelId="{47A4641B-F9DF-4CEC-AB85-CB40BA84C754}" type="presParOf" srcId="{0FC25BC3-321E-4DE8-9150-33FDD5BC7FFD}" destId="{5B958FC8-54E0-4EBB-B984-E4C5D397804C}" srcOrd="5" destOrd="0" presId="urn:microsoft.com/office/officeart/2016/7/layout/RepeatingBendingProcessNew"/>
    <dgm:cxn modelId="{5DABED91-C8F6-4E72-96E3-93EFE307A654}" type="presParOf" srcId="{5B958FC8-54E0-4EBB-B984-E4C5D397804C}" destId="{EDF67D32-5515-4449-A15B-69F869A291E8}" srcOrd="0" destOrd="0" presId="urn:microsoft.com/office/officeart/2016/7/layout/RepeatingBendingProcessNew"/>
    <dgm:cxn modelId="{7C56BA06-951C-431D-9D01-790E5021608C}" type="presParOf" srcId="{0FC25BC3-321E-4DE8-9150-33FDD5BC7FFD}" destId="{FF99B46E-9F91-4D15-967E-0C35F033353D}" srcOrd="6" destOrd="0" presId="urn:microsoft.com/office/officeart/2016/7/layout/RepeatingBendingProcessNew"/>
    <dgm:cxn modelId="{B16F6CC1-8F3E-4F79-BBD3-9062D1548542}" type="presParOf" srcId="{0FC25BC3-321E-4DE8-9150-33FDD5BC7FFD}" destId="{345C2101-01B1-4435-9FF2-2EF9A8FE3FA2}" srcOrd="7" destOrd="0" presId="urn:microsoft.com/office/officeart/2016/7/layout/RepeatingBendingProcessNew"/>
    <dgm:cxn modelId="{5047149C-36BC-4404-8061-2C5657FFBC97}" type="presParOf" srcId="{345C2101-01B1-4435-9FF2-2EF9A8FE3FA2}" destId="{4D0D71AE-E313-4700-A2F7-C1576104DA71}" srcOrd="0" destOrd="0" presId="urn:microsoft.com/office/officeart/2016/7/layout/RepeatingBendingProcessNew"/>
    <dgm:cxn modelId="{93FEA5F0-6DD0-4255-8C24-150A51D1B059}" type="presParOf" srcId="{0FC25BC3-321E-4DE8-9150-33FDD5BC7FFD}" destId="{3EFFB6CE-CE62-4FA1-A002-ECE562C3611D}" srcOrd="8" destOrd="0" presId="urn:microsoft.com/office/officeart/2016/7/layout/RepeatingBendingProcessNew"/>
    <dgm:cxn modelId="{C07B1F7E-0848-4C05-9E95-D6DF7C7E63B4}" type="presParOf" srcId="{0FC25BC3-321E-4DE8-9150-33FDD5BC7FFD}" destId="{26EB8C6A-57CA-4766-BE15-53116AADB059}" srcOrd="9" destOrd="0" presId="urn:microsoft.com/office/officeart/2016/7/layout/RepeatingBendingProcessNew"/>
    <dgm:cxn modelId="{4A11CF34-31D8-4E91-B823-DA56856CF3F2}" type="presParOf" srcId="{26EB8C6A-57CA-4766-BE15-53116AADB059}" destId="{C66A1FB2-E1C0-46A7-9E64-047BFDF3936F}" srcOrd="0" destOrd="0" presId="urn:microsoft.com/office/officeart/2016/7/layout/RepeatingBendingProcessNew"/>
    <dgm:cxn modelId="{C3DDF8B2-15D5-46EE-A232-B461DDAF9205}" type="presParOf" srcId="{0FC25BC3-321E-4DE8-9150-33FDD5BC7FFD}" destId="{297A37EE-AE15-47A1-BE91-91DD6CD30787}" srcOrd="10" destOrd="0" presId="urn:microsoft.com/office/officeart/2016/7/layout/RepeatingBendingProcessNew"/>
    <dgm:cxn modelId="{B6655C81-C085-454F-9E98-EF25002C91D3}" type="presParOf" srcId="{0FC25BC3-321E-4DE8-9150-33FDD5BC7FFD}" destId="{9224C238-2DEE-498E-9DAA-D44DD3218047}" srcOrd="11" destOrd="0" presId="urn:microsoft.com/office/officeart/2016/7/layout/RepeatingBendingProcessNew"/>
    <dgm:cxn modelId="{8A2629C5-6536-4D94-A869-95AD2604693B}" type="presParOf" srcId="{9224C238-2DEE-498E-9DAA-D44DD3218047}" destId="{06D47E06-D019-4D90-AC57-3DDBB9CB1130}" srcOrd="0" destOrd="0" presId="urn:microsoft.com/office/officeart/2016/7/layout/RepeatingBendingProcessNew"/>
    <dgm:cxn modelId="{39B956FF-6D8C-41C1-9EBA-9BDFBC1F1E3C}" type="presParOf" srcId="{0FC25BC3-321E-4DE8-9150-33FDD5BC7FFD}" destId="{FED6CF85-8FBD-4796-8EFE-E92CC5375633}" srcOrd="12" destOrd="0" presId="urn:microsoft.com/office/officeart/2016/7/layout/RepeatingBendingProcessNew"/>
    <dgm:cxn modelId="{5DCBFE9E-5DD8-49E8-B5CF-64A061650BDB}" type="presParOf" srcId="{0FC25BC3-321E-4DE8-9150-33FDD5BC7FFD}" destId="{478F7167-BA33-4B78-8AF9-41B16E8E5075}" srcOrd="13" destOrd="0" presId="urn:microsoft.com/office/officeart/2016/7/layout/RepeatingBendingProcessNew"/>
    <dgm:cxn modelId="{44DD6EB5-48CE-439A-9526-4D4698F5700A}" type="presParOf" srcId="{478F7167-BA33-4B78-8AF9-41B16E8E5075}" destId="{01F9CD05-D077-44D8-99A9-BBA74A0958B1}" srcOrd="0" destOrd="0" presId="urn:microsoft.com/office/officeart/2016/7/layout/RepeatingBendingProcessNew"/>
    <dgm:cxn modelId="{43EB57C5-80E8-463F-9D9F-A293A0C1E659}" type="presParOf" srcId="{0FC25BC3-321E-4DE8-9150-33FDD5BC7FFD}" destId="{7ADEB148-124E-42A8-A85E-BEB27F9070DC}" srcOrd="14" destOrd="0" presId="urn:microsoft.com/office/officeart/2016/7/layout/RepeatingBendingProcessNew"/>
    <dgm:cxn modelId="{0034340A-A0DB-4DA7-BBF3-FB0CB418F609}" type="presParOf" srcId="{0FC25BC3-321E-4DE8-9150-33FDD5BC7FFD}" destId="{71B2C4A2-4594-4CD2-ACA9-5FD6ACC29EF5}" srcOrd="15" destOrd="0" presId="urn:microsoft.com/office/officeart/2016/7/layout/RepeatingBendingProcessNew"/>
    <dgm:cxn modelId="{4EA772BF-E96A-4373-868C-51D9807A7F45}" type="presParOf" srcId="{71B2C4A2-4594-4CD2-ACA9-5FD6ACC29EF5}" destId="{5F4A7E45-8F81-432B-9CDD-070CCADFEECE}" srcOrd="0" destOrd="0" presId="urn:microsoft.com/office/officeart/2016/7/layout/RepeatingBendingProcessNew"/>
    <dgm:cxn modelId="{EDDEA380-E160-4F77-BFA5-97D772E62BA4}" type="presParOf" srcId="{0FC25BC3-321E-4DE8-9150-33FDD5BC7FFD}" destId="{3CC28FAB-EE26-44BA-9902-DBC1C40B544D}" srcOrd="16" destOrd="0" presId="urn:microsoft.com/office/officeart/2016/7/layout/RepeatingBendingProcessNew"/>
    <dgm:cxn modelId="{59ADEA01-40E8-4976-926B-D0323EFAB1F1}" type="presParOf" srcId="{0FC25BC3-321E-4DE8-9150-33FDD5BC7FFD}" destId="{04540F2C-FC3D-4891-B97C-8769F71DB28C}" srcOrd="17" destOrd="0" presId="urn:microsoft.com/office/officeart/2016/7/layout/RepeatingBendingProcessNew"/>
    <dgm:cxn modelId="{FD3A2E16-E0E5-48D0-845A-02A6C9AB0E7D}" type="presParOf" srcId="{04540F2C-FC3D-4891-B97C-8769F71DB28C}" destId="{CAC13543-9A6A-4958-9E57-ED4E537AACA5}" srcOrd="0" destOrd="0" presId="urn:microsoft.com/office/officeart/2016/7/layout/RepeatingBendingProcessNew"/>
    <dgm:cxn modelId="{1F827B2A-8D2B-4C54-ACB2-C7BA98F7A4E8}" type="presParOf" srcId="{0FC25BC3-321E-4DE8-9150-33FDD5BC7FFD}" destId="{28121513-986C-4A34-910F-3B5D232F6E16}" srcOrd="18"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95A96C-AA09-4406-831F-9766B39B9F34}">
      <dsp:nvSpPr>
        <dsp:cNvPr id="0" name=""/>
        <dsp:cNvSpPr/>
      </dsp:nvSpPr>
      <dsp:spPr>
        <a:xfrm>
          <a:off x="2907327" y="584391"/>
          <a:ext cx="451498" cy="91440"/>
        </a:xfrm>
        <a:custGeom>
          <a:avLst/>
          <a:gdLst/>
          <a:ahLst/>
          <a:cxnLst/>
          <a:rect l="0" t="0" r="0" b="0"/>
          <a:pathLst>
            <a:path>
              <a:moveTo>
                <a:pt x="0" y="45720"/>
              </a:moveTo>
              <a:lnTo>
                <a:pt x="451498" y="45720"/>
              </a:lnTo>
            </a:path>
          </a:pathLst>
        </a:custGeom>
        <a:noFill/>
        <a:ln w="9525"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21023" y="627700"/>
        <a:ext cx="24104" cy="4820"/>
      </dsp:txXfrm>
    </dsp:sp>
    <dsp:sp modelId="{499B1385-C828-45F9-8039-54BF1F60C54A}">
      <dsp:nvSpPr>
        <dsp:cNvPr id="0" name=""/>
        <dsp:cNvSpPr/>
      </dsp:nvSpPr>
      <dsp:spPr>
        <a:xfrm>
          <a:off x="813048" y="1287"/>
          <a:ext cx="2096078" cy="1257647"/>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710" tIns="107812" rIns="102710" bIns="107812" numCol="1" spcCol="1270" anchor="ctr" anchorCtr="0">
          <a:noAutofit/>
        </a:bodyPr>
        <a:lstStyle/>
        <a:p>
          <a:pPr marL="0" lvl="0" indent="0" algn="ctr" defTabSz="577850">
            <a:lnSpc>
              <a:spcPct val="90000"/>
            </a:lnSpc>
            <a:spcBef>
              <a:spcPct val="0"/>
            </a:spcBef>
            <a:spcAft>
              <a:spcPct val="35000"/>
            </a:spcAft>
            <a:buNone/>
          </a:pPr>
          <a:r>
            <a:rPr lang="en-US" sz="1300" b="0" i="0" kern="1200" dirty="0"/>
            <a:t>Q: "Why do movies with higher budgets tend to have higher ratings?"</a:t>
          </a:r>
          <a:endParaRPr lang="en-US" sz="1300" kern="1200" dirty="0"/>
        </a:p>
      </dsp:txBody>
      <dsp:txXfrm>
        <a:off x="813048" y="1287"/>
        <a:ext cx="2096078" cy="1257647"/>
      </dsp:txXfrm>
    </dsp:sp>
    <dsp:sp modelId="{23C88CD9-2A11-4A92-B9F5-15D47F0D128C}">
      <dsp:nvSpPr>
        <dsp:cNvPr id="0" name=""/>
        <dsp:cNvSpPr/>
      </dsp:nvSpPr>
      <dsp:spPr>
        <a:xfrm>
          <a:off x="5485503" y="584391"/>
          <a:ext cx="451498" cy="91440"/>
        </a:xfrm>
        <a:custGeom>
          <a:avLst/>
          <a:gdLst/>
          <a:ahLst/>
          <a:cxnLst/>
          <a:rect l="0" t="0" r="0" b="0"/>
          <a:pathLst>
            <a:path>
              <a:moveTo>
                <a:pt x="0" y="45720"/>
              </a:moveTo>
              <a:lnTo>
                <a:pt x="451498" y="45720"/>
              </a:lnTo>
            </a:path>
          </a:pathLst>
        </a:custGeom>
        <a:noFill/>
        <a:ln w="9525" cap="rnd"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99200" y="627700"/>
        <a:ext cx="24104" cy="4820"/>
      </dsp:txXfrm>
    </dsp:sp>
    <dsp:sp modelId="{5C456298-A15E-4836-BF0F-367539E0B44F}">
      <dsp:nvSpPr>
        <dsp:cNvPr id="0" name=""/>
        <dsp:cNvSpPr/>
      </dsp:nvSpPr>
      <dsp:spPr>
        <a:xfrm>
          <a:off x="3391225" y="1287"/>
          <a:ext cx="2096078" cy="1257647"/>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710" tIns="107812" rIns="102710" bIns="107812" numCol="1" spcCol="1270" anchor="ctr" anchorCtr="0">
          <a:noAutofit/>
        </a:bodyPr>
        <a:lstStyle/>
        <a:p>
          <a:pPr marL="0" lvl="0" indent="0" algn="ctr" defTabSz="577850">
            <a:lnSpc>
              <a:spcPct val="90000"/>
            </a:lnSpc>
            <a:spcBef>
              <a:spcPct val="0"/>
            </a:spcBef>
            <a:spcAft>
              <a:spcPct val="35000"/>
            </a:spcAft>
            <a:buNone/>
          </a:pPr>
          <a:r>
            <a:rPr lang="en-US" sz="1300" b="0" i="0" kern="1200" dirty="0"/>
            <a:t>A: They can afford better production quality.</a:t>
          </a:r>
          <a:endParaRPr lang="en-US" sz="1300" kern="1200" dirty="0"/>
        </a:p>
      </dsp:txBody>
      <dsp:txXfrm>
        <a:off x="3391225" y="1287"/>
        <a:ext cx="2096078" cy="1257647"/>
      </dsp:txXfrm>
    </dsp:sp>
    <dsp:sp modelId="{5B958FC8-54E0-4EBB-B984-E4C5D397804C}">
      <dsp:nvSpPr>
        <dsp:cNvPr id="0" name=""/>
        <dsp:cNvSpPr/>
      </dsp:nvSpPr>
      <dsp:spPr>
        <a:xfrm>
          <a:off x="1861087" y="1257134"/>
          <a:ext cx="5156353" cy="451498"/>
        </a:xfrm>
        <a:custGeom>
          <a:avLst/>
          <a:gdLst/>
          <a:ahLst/>
          <a:cxnLst/>
          <a:rect l="0" t="0" r="0" b="0"/>
          <a:pathLst>
            <a:path>
              <a:moveTo>
                <a:pt x="5156353" y="0"/>
              </a:moveTo>
              <a:lnTo>
                <a:pt x="5156353" y="242849"/>
              </a:lnTo>
              <a:lnTo>
                <a:pt x="0" y="242849"/>
              </a:lnTo>
              <a:lnTo>
                <a:pt x="0" y="451498"/>
              </a:lnTo>
            </a:path>
          </a:pathLst>
        </a:custGeom>
        <a:noFill/>
        <a:ln w="9525" cap="rnd"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09793" y="1480473"/>
        <a:ext cx="258942" cy="4820"/>
      </dsp:txXfrm>
    </dsp:sp>
    <dsp:sp modelId="{A4187763-B3B3-4D53-B0F2-FD77FF1A26E1}">
      <dsp:nvSpPr>
        <dsp:cNvPr id="0" name=""/>
        <dsp:cNvSpPr/>
      </dsp:nvSpPr>
      <dsp:spPr>
        <a:xfrm>
          <a:off x="5969401" y="1287"/>
          <a:ext cx="2096078" cy="1257647"/>
        </a:xfrm>
        <a:prstGeom prst="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710" tIns="107812" rIns="102710" bIns="107812" numCol="1" spcCol="1270" anchor="ctr" anchorCtr="0">
          <a:noAutofit/>
        </a:bodyPr>
        <a:lstStyle/>
        <a:p>
          <a:pPr marL="0" lvl="0" indent="0" algn="ctr" defTabSz="577850">
            <a:lnSpc>
              <a:spcPct val="90000"/>
            </a:lnSpc>
            <a:spcBef>
              <a:spcPct val="0"/>
            </a:spcBef>
            <a:spcAft>
              <a:spcPct val="35000"/>
            </a:spcAft>
            <a:buNone/>
          </a:pPr>
          <a:r>
            <a:rPr lang="en-US" sz="1300" b="0" i="0" kern="1200"/>
            <a:t>Q: "Why does better production quality lead to higher ratings?"</a:t>
          </a:r>
          <a:endParaRPr lang="en-US" sz="1300" kern="1200"/>
        </a:p>
      </dsp:txBody>
      <dsp:txXfrm>
        <a:off x="5969401" y="1287"/>
        <a:ext cx="2096078" cy="1257647"/>
      </dsp:txXfrm>
    </dsp:sp>
    <dsp:sp modelId="{345C2101-01B1-4435-9FF2-2EF9A8FE3FA2}">
      <dsp:nvSpPr>
        <dsp:cNvPr id="0" name=""/>
        <dsp:cNvSpPr/>
      </dsp:nvSpPr>
      <dsp:spPr>
        <a:xfrm>
          <a:off x="2907327" y="2324136"/>
          <a:ext cx="451498" cy="91440"/>
        </a:xfrm>
        <a:custGeom>
          <a:avLst/>
          <a:gdLst/>
          <a:ahLst/>
          <a:cxnLst/>
          <a:rect l="0" t="0" r="0" b="0"/>
          <a:pathLst>
            <a:path>
              <a:moveTo>
                <a:pt x="0" y="45720"/>
              </a:moveTo>
              <a:lnTo>
                <a:pt x="451498" y="45720"/>
              </a:lnTo>
            </a:path>
          </a:pathLst>
        </a:custGeom>
        <a:noFill/>
        <a:ln w="9525" cap="rnd"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21023" y="2367445"/>
        <a:ext cx="24104" cy="4820"/>
      </dsp:txXfrm>
    </dsp:sp>
    <dsp:sp modelId="{FF99B46E-9F91-4D15-967E-0C35F033353D}">
      <dsp:nvSpPr>
        <dsp:cNvPr id="0" name=""/>
        <dsp:cNvSpPr/>
      </dsp:nvSpPr>
      <dsp:spPr>
        <a:xfrm>
          <a:off x="813048" y="1741032"/>
          <a:ext cx="2096078" cy="1257647"/>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710" tIns="107812" rIns="102710" bIns="107812" numCol="1" spcCol="1270" anchor="ctr" anchorCtr="0">
          <a:noAutofit/>
        </a:bodyPr>
        <a:lstStyle/>
        <a:p>
          <a:pPr marL="0" lvl="0" indent="0" algn="ctr" defTabSz="577850">
            <a:lnSpc>
              <a:spcPct val="90000"/>
            </a:lnSpc>
            <a:spcBef>
              <a:spcPct val="0"/>
            </a:spcBef>
            <a:spcAft>
              <a:spcPct val="35000"/>
            </a:spcAft>
            <a:buNone/>
          </a:pPr>
          <a:r>
            <a:rPr lang="en-US" sz="1300" b="0" i="0" kern="1200" dirty="0"/>
            <a:t>A: It enhances the viewer's experience.</a:t>
          </a:r>
          <a:endParaRPr lang="en-US" sz="1300" kern="1200" dirty="0"/>
        </a:p>
      </dsp:txBody>
      <dsp:txXfrm>
        <a:off x="813048" y="1741032"/>
        <a:ext cx="2096078" cy="1257647"/>
      </dsp:txXfrm>
    </dsp:sp>
    <dsp:sp modelId="{26EB8C6A-57CA-4766-BE15-53116AADB059}">
      <dsp:nvSpPr>
        <dsp:cNvPr id="0" name=""/>
        <dsp:cNvSpPr/>
      </dsp:nvSpPr>
      <dsp:spPr>
        <a:xfrm>
          <a:off x="5485503" y="2324136"/>
          <a:ext cx="451498" cy="91440"/>
        </a:xfrm>
        <a:custGeom>
          <a:avLst/>
          <a:gdLst/>
          <a:ahLst/>
          <a:cxnLst/>
          <a:rect l="0" t="0" r="0" b="0"/>
          <a:pathLst>
            <a:path>
              <a:moveTo>
                <a:pt x="0" y="45720"/>
              </a:moveTo>
              <a:lnTo>
                <a:pt x="451498" y="45720"/>
              </a:lnTo>
            </a:path>
          </a:pathLst>
        </a:custGeom>
        <a:noFill/>
        <a:ln w="9525" cap="rnd"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99200" y="2367445"/>
        <a:ext cx="24104" cy="4820"/>
      </dsp:txXfrm>
    </dsp:sp>
    <dsp:sp modelId="{3EFFB6CE-CE62-4FA1-A002-ECE562C3611D}">
      <dsp:nvSpPr>
        <dsp:cNvPr id="0" name=""/>
        <dsp:cNvSpPr/>
      </dsp:nvSpPr>
      <dsp:spPr>
        <a:xfrm>
          <a:off x="3391225" y="1741032"/>
          <a:ext cx="2096078" cy="1257647"/>
        </a:xfrm>
        <a:prstGeom prst="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710" tIns="107812" rIns="102710" bIns="107812" numCol="1" spcCol="1270" anchor="ctr" anchorCtr="0">
          <a:noAutofit/>
        </a:bodyPr>
        <a:lstStyle/>
        <a:p>
          <a:pPr marL="0" lvl="0" indent="0" algn="ctr" defTabSz="577850">
            <a:lnSpc>
              <a:spcPct val="90000"/>
            </a:lnSpc>
            <a:spcBef>
              <a:spcPct val="0"/>
            </a:spcBef>
            <a:spcAft>
              <a:spcPct val="35000"/>
            </a:spcAft>
            <a:buNone/>
          </a:pPr>
          <a:r>
            <a:rPr lang="en-US" sz="1300" b="0" i="0" kern="1200"/>
            <a:t>Q: "Why does an enhanced viewer experience lead to higher ratings?"</a:t>
          </a:r>
          <a:endParaRPr lang="en-US" sz="1300" kern="1200"/>
        </a:p>
      </dsp:txBody>
      <dsp:txXfrm>
        <a:off x="3391225" y="1741032"/>
        <a:ext cx="2096078" cy="1257647"/>
      </dsp:txXfrm>
    </dsp:sp>
    <dsp:sp modelId="{9224C238-2DEE-498E-9DAA-D44DD3218047}">
      <dsp:nvSpPr>
        <dsp:cNvPr id="0" name=""/>
        <dsp:cNvSpPr/>
      </dsp:nvSpPr>
      <dsp:spPr>
        <a:xfrm>
          <a:off x="1861087" y="2996879"/>
          <a:ext cx="5156353" cy="451498"/>
        </a:xfrm>
        <a:custGeom>
          <a:avLst/>
          <a:gdLst/>
          <a:ahLst/>
          <a:cxnLst/>
          <a:rect l="0" t="0" r="0" b="0"/>
          <a:pathLst>
            <a:path>
              <a:moveTo>
                <a:pt x="5156353" y="0"/>
              </a:moveTo>
              <a:lnTo>
                <a:pt x="5156353" y="242849"/>
              </a:lnTo>
              <a:lnTo>
                <a:pt x="0" y="242849"/>
              </a:lnTo>
              <a:lnTo>
                <a:pt x="0" y="451498"/>
              </a:lnTo>
            </a:path>
          </a:pathLst>
        </a:custGeom>
        <a:noFill/>
        <a:ln w="9525"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09793" y="3220218"/>
        <a:ext cx="258942" cy="4820"/>
      </dsp:txXfrm>
    </dsp:sp>
    <dsp:sp modelId="{297A37EE-AE15-47A1-BE91-91DD6CD30787}">
      <dsp:nvSpPr>
        <dsp:cNvPr id="0" name=""/>
        <dsp:cNvSpPr/>
      </dsp:nvSpPr>
      <dsp:spPr>
        <a:xfrm>
          <a:off x="5969401" y="1741032"/>
          <a:ext cx="2096078" cy="1257647"/>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710" tIns="107812" rIns="102710" bIns="107812" numCol="1" spcCol="1270" anchor="ctr" anchorCtr="0">
          <a:noAutofit/>
        </a:bodyPr>
        <a:lstStyle/>
        <a:p>
          <a:pPr marL="0" lvl="0" indent="0" algn="ctr" defTabSz="577850">
            <a:lnSpc>
              <a:spcPct val="90000"/>
            </a:lnSpc>
            <a:spcBef>
              <a:spcPct val="0"/>
            </a:spcBef>
            <a:spcAft>
              <a:spcPct val="35000"/>
            </a:spcAft>
            <a:buNone/>
          </a:pPr>
          <a:r>
            <a:rPr lang="en-US" sz="1300" b="0" i="0" kern="1200"/>
            <a:t>A: Viewers are more likely to rate a movie highly if they enjoyed watching it.</a:t>
          </a:r>
          <a:endParaRPr lang="en-US" sz="1300" kern="1200"/>
        </a:p>
      </dsp:txBody>
      <dsp:txXfrm>
        <a:off x="5969401" y="1741032"/>
        <a:ext cx="2096078" cy="1257647"/>
      </dsp:txXfrm>
    </dsp:sp>
    <dsp:sp modelId="{478F7167-BA33-4B78-8AF9-41B16E8E5075}">
      <dsp:nvSpPr>
        <dsp:cNvPr id="0" name=""/>
        <dsp:cNvSpPr/>
      </dsp:nvSpPr>
      <dsp:spPr>
        <a:xfrm>
          <a:off x="2907327" y="4063881"/>
          <a:ext cx="451498" cy="91440"/>
        </a:xfrm>
        <a:custGeom>
          <a:avLst/>
          <a:gdLst/>
          <a:ahLst/>
          <a:cxnLst/>
          <a:rect l="0" t="0" r="0" b="0"/>
          <a:pathLst>
            <a:path>
              <a:moveTo>
                <a:pt x="0" y="45720"/>
              </a:moveTo>
              <a:lnTo>
                <a:pt x="451498" y="45720"/>
              </a:lnTo>
            </a:path>
          </a:pathLst>
        </a:custGeom>
        <a:noFill/>
        <a:ln w="9525" cap="rnd"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21023" y="4107191"/>
        <a:ext cx="24104" cy="4820"/>
      </dsp:txXfrm>
    </dsp:sp>
    <dsp:sp modelId="{FED6CF85-8FBD-4796-8EFE-E92CC5375633}">
      <dsp:nvSpPr>
        <dsp:cNvPr id="0" name=""/>
        <dsp:cNvSpPr/>
      </dsp:nvSpPr>
      <dsp:spPr>
        <a:xfrm>
          <a:off x="813048" y="3480778"/>
          <a:ext cx="2096078" cy="1257647"/>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710" tIns="107812" rIns="102710" bIns="107812" numCol="1" spcCol="1270" anchor="ctr" anchorCtr="0">
          <a:noAutofit/>
        </a:bodyPr>
        <a:lstStyle/>
        <a:p>
          <a:pPr marL="0" lvl="0" indent="0" algn="ctr" defTabSz="577850">
            <a:lnSpc>
              <a:spcPct val="90000"/>
            </a:lnSpc>
            <a:spcBef>
              <a:spcPct val="0"/>
            </a:spcBef>
            <a:spcAft>
              <a:spcPct val="35000"/>
            </a:spcAft>
            <a:buNone/>
          </a:pPr>
          <a:r>
            <a:rPr lang="en-US" sz="1300" b="0" i="0" kern="1200"/>
            <a:t>Q: "Why are viewers more likely to rate a movie highly if they enjoyed watching it?"</a:t>
          </a:r>
          <a:endParaRPr lang="en-US" sz="1300" kern="1200"/>
        </a:p>
      </dsp:txBody>
      <dsp:txXfrm>
        <a:off x="813048" y="3480778"/>
        <a:ext cx="2096078" cy="1257647"/>
      </dsp:txXfrm>
    </dsp:sp>
    <dsp:sp modelId="{71B2C4A2-4594-4CD2-ACA9-5FD6ACC29EF5}">
      <dsp:nvSpPr>
        <dsp:cNvPr id="0" name=""/>
        <dsp:cNvSpPr/>
      </dsp:nvSpPr>
      <dsp:spPr>
        <a:xfrm>
          <a:off x="5485503" y="4063881"/>
          <a:ext cx="451498" cy="91440"/>
        </a:xfrm>
        <a:custGeom>
          <a:avLst/>
          <a:gdLst/>
          <a:ahLst/>
          <a:cxnLst/>
          <a:rect l="0" t="0" r="0" b="0"/>
          <a:pathLst>
            <a:path>
              <a:moveTo>
                <a:pt x="0" y="45720"/>
              </a:moveTo>
              <a:lnTo>
                <a:pt x="451498" y="45720"/>
              </a:lnTo>
            </a:path>
          </a:pathLst>
        </a:custGeom>
        <a:noFill/>
        <a:ln w="9525" cap="rnd"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99200" y="4107191"/>
        <a:ext cx="24104" cy="4820"/>
      </dsp:txXfrm>
    </dsp:sp>
    <dsp:sp modelId="{7ADEB148-124E-42A8-A85E-BEB27F9070DC}">
      <dsp:nvSpPr>
        <dsp:cNvPr id="0" name=""/>
        <dsp:cNvSpPr/>
      </dsp:nvSpPr>
      <dsp:spPr>
        <a:xfrm>
          <a:off x="3391225" y="3480778"/>
          <a:ext cx="2096078" cy="1257647"/>
        </a:xfrm>
        <a:prstGeom prst="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710" tIns="107812" rIns="102710" bIns="107812" numCol="1" spcCol="1270" anchor="ctr" anchorCtr="0">
          <a:noAutofit/>
        </a:bodyPr>
        <a:lstStyle/>
        <a:p>
          <a:pPr marL="0" lvl="0" indent="0" algn="ctr" defTabSz="577850">
            <a:lnSpc>
              <a:spcPct val="90000"/>
            </a:lnSpc>
            <a:spcBef>
              <a:spcPct val="0"/>
            </a:spcBef>
            <a:spcAft>
              <a:spcPct val="35000"/>
            </a:spcAft>
            <a:buNone/>
          </a:pPr>
          <a:r>
            <a:rPr lang="en-US" sz="1300" b="0" i="0" kern="1200"/>
            <a:t>A: Positive experiences lead to positive reviews.</a:t>
          </a:r>
          <a:endParaRPr lang="en-US" sz="1300" kern="1200"/>
        </a:p>
      </dsp:txBody>
      <dsp:txXfrm>
        <a:off x="3391225" y="3480778"/>
        <a:ext cx="2096078" cy="1257647"/>
      </dsp:txXfrm>
    </dsp:sp>
    <dsp:sp modelId="{04540F2C-FC3D-4891-B97C-8769F71DB28C}">
      <dsp:nvSpPr>
        <dsp:cNvPr id="0" name=""/>
        <dsp:cNvSpPr/>
      </dsp:nvSpPr>
      <dsp:spPr>
        <a:xfrm>
          <a:off x="1861087" y="4736625"/>
          <a:ext cx="5156353" cy="451498"/>
        </a:xfrm>
        <a:custGeom>
          <a:avLst/>
          <a:gdLst/>
          <a:ahLst/>
          <a:cxnLst/>
          <a:rect l="0" t="0" r="0" b="0"/>
          <a:pathLst>
            <a:path>
              <a:moveTo>
                <a:pt x="5156353" y="0"/>
              </a:moveTo>
              <a:lnTo>
                <a:pt x="5156353" y="242849"/>
              </a:lnTo>
              <a:lnTo>
                <a:pt x="0" y="242849"/>
              </a:lnTo>
              <a:lnTo>
                <a:pt x="0" y="451498"/>
              </a:lnTo>
            </a:path>
          </a:pathLst>
        </a:custGeom>
        <a:noFill/>
        <a:ln w="9525" cap="rnd"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09793" y="4959963"/>
        <a:ext cx="258942" cy="4820"/>
      </dsp:txXfrm>
    </dsp:sp>
    <dsp:sp modelId="{3CC28FAB-EE26-44BA-9902-DBC1C40B544D}">
      <dsp:nvSpPr>
        <dsp:cNvPr id="0" name=""/>
        <dsp:cNvSpPr/>
      </dsp:nvSpPr>
      <dsp:spPr>
        <a:xfrm>
          <a:off x="5969401" y="3480778"/>
          <a:ext cx="2096078" cy="1257647"/>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710" tIns="107812" rIns="102710" bIns="107812" numCol="1" spcCol="1270" anchor="ctr" anchorCtr="0">
          <a:noAutofit/>
        </a:bodyPr>
        <a:lstStyle/>
        <a:p>
          <a:pPr marL="0" lvl="0" indent="0" algn="ctr" defTabSz="577850">
            <a:lnSpc>
              <a:spcPct val="90000"/>
            </a:lnSpc>
            <a:spcBef>
              <a:spcPct val="0"/>
            </a:spcBef>
            <a:spcAft>
              <a:spcPct val="35000"/>
            </a:spcAft>
            <a:buNone/>
          </a:pPr>
          <a:r>
            <a:rPr lang="en-US" sz="1300" b="0" i="0" kern="1200"/>
            <a:t>Q: "Why do positive reviews matter?"</a:t>
          </a:r>
          <a:endParaRPr lang="en-US" sz="1300" kern="1200"/>
        </a:p>
      </dsp:txBody>
      <dsp:txXfrm>
        <a:off x="5969401" y="3480778"/>
        <a:ext cx="2096078" cy="1257647"/>
      </dsp:txXfrm>
    </dsp:sp>
    <dsp:sp modelId="{28121513-986C-4A34-910F-3B5D232F6E16}">
      <dsp:nvSpPr>
        <dsp:cNvPr id="0" name=""/>
        <dsp:cNvSpPr/>
      </dsp:nvSpPr>
      <dsp:spPr>
        <a:xfrm>
          <a:off x="813048" y="5220523"/>
          <a:ext cx="2096078" cy="1257647"/>
        </a:xfrm>
        <a:prstGeom prst="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710" tIns="107812" rIns="102710" bIns="107812" numCol="1" spcCol="1270" anchor="ctr" anchorCtr="0">
          <a:noAutofit/>
        </a:bodyPr>
        <a:lstStyle/>
        <a:p>
          <a:pPr marL="0" lvl="0" indent="0" algn="ctr" defTabSz="577850">
            <a:lnSpc>
              <a:spcPct val="90000"/>
            </a:lnSpc>
            <a:spcBef>
              <a:spcPct val="0"/>
            </a:spcBef>
            <a:spcAft>
              <a:spcPct val="35000"/>
            </a:spcAft>
            <a:buNone/>
          </a:pPr>
          <a:r>
            <a:rPr lang="en-US" sz="1300" b="0" i="0" kern="1200"/>
            <a:t>A: They influence other viewers' decisions to watch the movie, increasing its popularity and success.</a:t>
          </a:r>
          <a:endParaRPr lang="en-US" sz="1300" kern="1200"/>
        </a:p>
      </dsp:txBody>
      <dsp:txXfrm>
        <a:off x="813048" y="5220523"/>
        <a:ext cx="2096078" cy="1257647"/>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4-06-20T15:06:01.851"/>
    </inkml:context>
    <inkml:brush xml:id="br0">
      <inkml:brushProperty name="width" value="0.05292" units="cm"/>
      <inkml:brushProperty name="height" value="0.05292" units="cm"/>
      <inkml:brushProperty name="color" value="#FFFFFF"/>
    </inkml:brush>
  </inkml:definitions>
  <inkml:trace contextRef="#ctx0" brushRef="#br0">25289 11035 0,'0'224'207,"37"-38"-205,448 634 29,-336-708-29,485 448 27,-447-449-27,633 1 23,-521-112-23,-187 0 25,559-223-25,-447-1 27,223-484-26,-447 558-3,75-1527 34,-896-75-2,523 1416-30,-933-708 28,933 932-28,-821-223 26,783 260-1,-1007 38-24,1 298 30,1081-75-31,-485 336 53,-373 895-54,970-1156 28,-374 1081-27,337-969 2,149 783 27,37-933-28,0-111-1,37 186 64,0-223-63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104F18-610D-4DB3-A421-8C61ED2C9E0E}" type="datetimeFigureOut">
              <a:rPr lang="en-IN" smtClean="0"/>
              <a:t>20-06-2024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CCB052-4FDD-4C46-A405-03648EC377EF}" type="slidenum">
              <a:rPr lang="en-IN" smtClean="0"/>
              <a:t>‹#›</a:t>
            </a:fld>
            <a:endParaRPr lang="en-IN"/>
          </a:p>
        </p:txBody>
      </p:sp>
    </p:spTree>
    <p:extLst>
      <p:ext uri="{BB962C8B-B14F-4D97-AF65-F5344CB8AC3E}">
        <p14:creationId xmlns:p14="http://schemas.microsoft.com/office/powerpoint/2010/main" val="31594643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1CCB052-4FDD-4C46-A405-03648EC377EF}" type="slidenum">
              <a:rPr lang="en-IN" smtClean="0"/>
              <a:t>1</a:t>
            </a:fld>
            <a:endParaRPr lang="en-IN"/>
          </a:p>
        </p:txBody>
      </p:sp>
    </p:spTree>
    <p:extLst>
      <p:ext uri="{BB962C8B-B14F-4D97-AF65-F5344CB8AC3E}">
        <p14:creationId xmlns:p14="http://schemas.microsoft.com/office/powerpoint/2010/main" val="2750317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1CCB052-4FDD-4C46-A405-03648EC377EF}" type="slidenum">
              <a:rPr lang="en-IN" smtClean="0"/>
              <a:t>12</a:t>
            </a:fld>
            <a:endParaRPr lang="en-IN"/>
          </a:p>
        </p:txBody>
      </p:sp>
    </p:spTree>
    <p:extLst>
      <p:ext uri="{BB962C8B-B14F-4D97-AF65-F5344CB8AC3E}">
        <p14:creationId xmlns:p14="http://schemas.microsoft.com/office/powerpoint/2010/main" val="1278557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1CCB052-4FDD-4C46-A405-03648EC377EF}" type="slidenum">
              <a:rPr lang="en-IN" smtClean="0"/>
              <a:t>14</a:t>
            </a:fld>
            <a:endParaRPr lang="en-IN"/>
          </a:p>
        </p:txBody>
      </p:sp>
    </p:spTree>
    <p:extLst>
      <p:ext uri="{BB962C8B-B14F-4D97-AF65-F5344CB8AC3E}">
        <p14:creationId xmlns:p14="http://schemas.microsoft.com/office/powerpoint/2010/main" val="26367739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1CCB052-4FDD-4C46-A405-03648EC377EF}" type="slidenum">
              <a:rPr lang="en-IN" smtClean="0"/>
              <a:t>15</a:t>
            </a:fld>
            <a:endParaRPr lang="en-IN"/>
          </a:p>
        </p:txBody>
      </p:sp>
    </p:spTree>
    <p:extLst>
      <p:ext uri="{BB962C8B-B14F-4D97-AF65-F5344CB8AC3E}">
        <p14:creationId xmlns:p14="http://schemas.microsoft.com/office/powerpoint/2010/main" val="2451240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1CCB052-4FDD-4C46-A405-03648EC377EF}" type="slidenum">
              <a:rPr lang="en-IN" smtClean="0"/>
              <a:t>2</a:t>
            </a:fld>
            <a:endParaRPr lang="en-IN"/>
          </a:p>
        </p:txBody>
      </p:sp>
    </p:spTree>
    <p:extLst>
      <p:ext uri="{BB962C8B-B14F-4D97-AF65-F5344CB8AC3E}">
        <p14:creationId xmlns:p14="http://schemas.microsoft.com/office/powerpoint/2010/main" val="3838654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1CCB052-4FDD-4C46-A405-03648EC377EF}" type="slidenum">
              <a:rPr lang="en-IN" smtClean="0"/>
              <a:t>3</a:t>
            </a:fld>
            <a:endParaRPr lang="en-IN"/>
          </a:p>
        </p:txBody>
      </p:sp>
    </p:spTree>
    <p:extLst>
      <p:ext uri="{BB962C8B-B14F-4D97-AF65-F5344CB8AC3E}">
        <p14:creationId xmlns:p14="http://schemas.microsoft.com/office/powerpoint/2010/main" val="2041831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1CCB052-4FDD-4C46-A405-03648EC377EF}" type="slidenum">
              <a:rPr lang="en-IN" smtClean="0"/>
              <a:t>4</a:t>
            </a:fld>
            <a:endParaRPr lang="en-IN"/>
          </a:p>
        </p:txBody>
      </p:sp>
    </p:spTree>
    <p:extLst>
      <p:ext uri="{BB962C8B-B14F-4D97-AF65-F5344CB8AC3E}">
        <p14:creationId xmlns:p14="http://schemas.microsoft.com/office/powerpoint/2010/main" val="562926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1CCB052-4FDD-4C46-A405-03648EC377EF}" type="slidenum">
              <a:rPr lang="en-IN" smtClean="0"/>
              <a:t>5</a:t>
            </a:fld>
            <a:endParaRPr lang="en-IN"/>
          </a:p>
        </p:txBody>
      </p:sp>
    </p:spTree>
    <p:extLst>
      <p:ext uri="{BB962C8B-B14F-4D97-AF65-F5344CB8AC3E}">
        <p14:creationId xmlns:p14="http://schemas.microsoft.com/office/powerpoint/2010/main" val="1088933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1CCB052-4FDD-4C46-A405-03648EC377EF}" type="slidenum">
              <a:rPr lang="en-IN" smtClean="0"/>
              <a:t>6</a:t>
            </a:fld>
            <a:endParaRPr lang="en-IN"/>
          </a:p>
        </p:txBody>
      </p:sp>
    </p:spTree>
    <p:extLst>
      <p:ext uri="{BB962C8B-B14F-4D97-AF65-F5344CB8AC3E}">
        <p14:creationId xmlns:p14="http://schemas.microsoft.com/office/powerpoint/2010/main" val="734546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1CCB052-4FDD-4C46-A405-03648EC377EF}" type="slidenum">
              <a:rPr lang="en-IN" smtClean="0"/>
              <a:t>7</a:t>
            </a:fld>
            <a:endParaRPr lang="en-IN"/>
          </a:p>
        </p:txBody>
      </p:sp>
    </p:spTree>
    <p:extLst>
      <p:ext uri="{BB962C8B-B14F-4D97-AF65-F5344CB8AC3E}">
        <p14:creationId xmlns:p14="http://schemas.microsoft.com/office/powerpoint/2010/main" val="1951339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1CCB052-4FDD-4C46-A405-03648EC377EF}" type="slidenum">
              <a:rPr lang="en-IN" smtClean="0"/>
              <a:t>8</a:t>
            </a:fld>
            <a:endParaRPr lang="en-IN"/>
          </a:p>
        </p:txBody>
      </p:sp>
    </p:spTree>
    <p:extLst>
      <p:ext uri="{BB962C8B-B14F-4D97-AF65-F5344CB8AC3E}">
        <p14:creationId xmlns:p14="http://schemas.microsoft.com/office/powerpoint/2010/main" val="2664315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1CCB052-4FDD-4C46-A405-03648EC377EF}" type="slidenum">
              <a:rPr lang="en-IN" smtClean="0"/>
              <a:t>11</a:t>
            </a:fld>
            <a:endParaRPr lang="en-IN"/>
          </a:p>
        </p:txBody>
      </p:sp>
    </p:spTree>
    <p:extLst>
      <p:ext uri="{BB962C8B-B14F-4D97-AF65-F5344CB8AC3E}">
        <p14:creationId xmlns:p14="http://schemas.microsoft.com/office/powerpoint/2010/main" val="6752768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D7368D-31D9-8101-473D-CD39E706FD22}"/>
              </a:ext>
              <a:ext uri="{C183D7F6-B498-43B3-948B-1728B52AA6E4}">
                <adec:decorative xmlns:adec="http://schemas.microsoft.com/office/drawing/2017/decorative" val="1"/>
              </a:ext>
            </a:extLst>
          </p:cNvPr>
          <p:cNvSpPr/>
          <p:nvPr/>
        </p:nvSpPr>
        <p:spPr>
          <a:xfrm>
            <a:off x="5796401" y="3378954"/>
            <a:ext cx="6394567" cy="3479046"/>
          </a:xfrm>
          <a:custGeom>
            <a:avLst/>
            <a:gdLst>
              <a:gd name="connsiteX0" fmla="*/ 5171297 w 6394567"/>
              <a:gd name="connsiteY0" fmla="*/ 284 h 3479046"/>
              <a:gd name="connsiteX1" fmla="*/ 6394290 w 6394567"/>
              <a:gd name="connsiteY1" fmla="*/ 430072 h 3479046"/>
              <a:gd name="connsiteX2" fmla="*/ 6394567 w 6394567"/>
              <a:gd name="connsiteY2" fmla="*/ 430316 h 3479046"/>
              <a:gd name="connsiteX3" fmla="*/ 6394567 w 6394567"/>
              <a:gd name="connsiteY3" fmla="*/ 3479046 h 3479046"/>
              <a:gd name="connsiteX4" fmla="*/ 0 w 6394567"/>
              <a:gd name="connsiteY4" fmla="*/ 3479046 h 3479046"/>
              <a:gd name="connsiteX5" fmla="*/ 3916974 w 6394567"/>
              <a:gd name="connsiteY5" fmla="*/ 405504 h 3479046"/>
              <a:gd name="connsiteX6" fmla="*/ 3959456 w 6394567"/>
              <a:gd name="connsiteY6" fmla="*/ 373857 h 3479046"/>
              <a:gd name="connsiteX7" fmla="*/ 5052215 w 6394567"/>
              <a:gd name="connsiteY7" fmla="*/ 1756 h 3479046"/>
              <a:gd name="connsiteX8" fmla="*/ 5171297 w 6394567"/>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FF32C74-82F4-2A29-889B-EF23CEE6AA4F}"/>
              </a:ext>
            </a:extLst>
          </p:cNvPr>
          <p:cNvSpPr>
            <a:spLocks noGrp="1"/>
          </p:cNvSpPr>
          <p:nvPr>
            <p:ph type="ctrTitle"/>
          </p:nvPr>
        </p:nvSpPr>
        <p:spPr>
          <a:xfrm>
            <a:off x="1066801" y="1122363"/>
            <a:ext cx="6211185" cy="2305246"/>
          </a:xfrm>
        </p:spPr>
        <p:txBody>
          <a:bodyPr anchor="b">
            <a:normAutofit/>
          </a:bodyPr>
          <a:lstStyle>
            <a:lvl1pPr algn="l">
              <a:lnSpc>
                <a:spcPct val="100000"/>
              </a:lnSpc>
              <a:defRPr sz="3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ACADD6-278F-604C-8A38-BBBAFC6754E8}"/>
              </a:ext>
            </a:extLst>
          </p:cNvPr>
          <p:cNvSpPr>
            <a:spLocks noGrp="1"/>
          </p:cNvSpPr>
          <p:nvPr>
            <p:ph type="subTitle" idx="1"/>
          </p:nvPr>
        </p:nvSpPr>
        <p:spPr>
          <a:xfrm>
            <a:off x="1066802" y="3549048"/>
            <a:ext cx="5029198" cy="195627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C43946B-3F5A-C916-B62B-8D5938EA8285}"/>
              </a:ext>
            </a:extLst>
          </p:cNvPr>
          <p:cNvSpPr>
            <a:spLocks noGrp="1"/>
          </p:cNvSpPr>
          <p:nvPr>
            <p:ph type="dt" sz="half" idx="10"/>
          </p:nvPr>
        </p:nvSpPr>
        <p:spPr/>
        <p:txBody>
          <a:bodyPr/>
          <a:lstStyle/>
          <a:p>
            <a:fld id="{1E351CED-465B-40B5-ADCE-957C918F227B}" type="datetimeFigureOut">
              <a:rPr lang="en-US" smtClean="0"/>
              <a:t>6/20/2024</a:t>
            </a:fld>
            <a:endParaRPr lang="en-US"/>
          </a:p>
        </p:txBody>
      </p:sp>
      <p:sp>
        <p:nvSpPr>
          <p:cNvPr id="5" name="Footer Placeholder 4">
            <a:extLst>
              <a:ext uri="{FF2B5EF4-FFF2-40B4-BE49-F238E27FC236}">
                <a16:creationId xmlns:a16="http://schemas.microsoft.com/office/drawing/2014/main" id="{5986539F-2DB8-FCDA-C884-9C3CD29B8C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DAA7B3-5D3B-D493-8F6F-1FEBB8576D62}"/>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8218833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50D2E-0561-F284-F89A-AAE3CD09AC24}"/>
              </a:ext>
            </a:extLst>
          </p:cNvPr>
          <p:cNvSpPr>
            <a:spLocks noGrp="1"/>
          </p:cNvSpPr>
          <p:nvPr>
            <p:ph type="title"/>
          </p:nvPr>
        </p:nvSpPr>
        <p:spPr>
          <a:xfrm>
            <a:off x="1066800" y="936841"/>
            <a:ext cx="10239338" cy="953669"/>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657C4C-16EC-2477-6332-830F53011D33}"/>
              </a:ext>
            </a:extLst>
          </p:cNvPr>
          <p:cNvSpPr>
            <a:spLocks noGrp="1"/>
          </p:cNvSpPr>
          <p:nvPr>
            <p:ph type="body" orient="vert" idx="1"/>
          </p:nvPr>
        </p:nvSpPr>
        <p:spPr>
          <a:xfrm>
            <a:off x="1069848" y="2139696"/>
            <a:ext cx="10239338" cy="367768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0940D3-6996-1C08-F1AF-87C354657912}"/>
              </a:ext>
            </a:extLst>
          </p:cNvPr>
          <p:cNvSpPr>
            <a:spLocks noGrp="1"/>
          </p:cNvSpPr>
          <p:nvPr>
            <p:ph type="dt" sz="half" idx="10"/>
          </p:nvPr>
        </p:nvSpPr>
        <p:spPr/>
        <p:txBody>
          <a:bodyPr/>
          <a:lstStyle/>
          <a:p>
            <a:fld id="{1E351CED-465B-40B5-ADCE-957C918F227B}" type="datetimeFigureOut">
              <a:rPr lang="en-US" smtClean="0"/>
              <a:t>6/20/2024</a:t>
            </a:fld>
            <a:endParaRPr lang="en-US"/>
          </a:p>
        </p:txBody>
      </p:sp>
      <p:sp>
        <p:nvSpPr>
          <p:cNvPr id="5" name="Footer Placeholder 4">
            <a:extLst>
              <a:ext uri="{FF2B5EF4-FFF2-40B4-BE49-F238E27FC236}">
                <a16:creationId xmlns:a16="http://schemas.microsoft.com/office/drawing/2014/main" id="{4C3676C3-588F-B636-8CE0-AA2CBFBCE9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CEF8A9-EB1E-B344-A4B8-B58D0633630B}"/>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930929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EF3A28-33E4-2796-AE7A-1234569F5CE0}"/>
              </a:ext>
            </a:extLst>
          </p:cNvPr>
          <p:cNvSpPr>
            <a:spLocks noGrp="1"/>
          </p:cNvSpPr>
          <p:nvPr>
            <p:ph type="title" orient="vert"/>
          </p:nvPr>
        </p:nvSpPr>
        <p:spPr>
          <a:xfrm>
            <a:off x="8844950" y="1081177"/>
            <a:ext cx="2508849" cy="463382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D185FC-2BBB-E997-A5CD-F2C6CF6B7C68}"/>
              </a:ext>
            </a:extLst>
          </p:cNvPr>
          <p:cNvSpPr>
            <a:spLocks noGrp="1"/>
          </p:cNvSpPr>
          <p:nvPr>
            <p:ph type="body" orient="vert" idx="1"/>
          </p:nvPr>
        </p:nvSpPr>
        <p:spPr>
          <a:xfrm>
            <a:off x="1066800" y="1081177"/>
            <a:ext cx="7505700" cy="463382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E314B3C-96CD-071C-C2AD-2C7E04F819C0}"/>
              </a:ext>
            </a:extLst>
          </p:cNvPr>
          <p:cNvSpPr>
            <a:spLocks noGrp="1"/>
          </p:cNvSpPr>
          <p:nvPr>
            <p:ph type="dt" sz="half" idx="10"/>
          </p:nvPr>
        </p:nvSpPr>
        <p:spPr/>
        <p:txBody>
          <a:bodyPr/>
          <a:lstStyle/>
          <a:p>
            <a:fld id="{1E351CED-465B-40B5-ADCE-957C918F227B}" type="datetimeFigureOut">
              <a:rPr lang="en-US" smtClean="0"/>
              <a:t>6/20/2024</a:t>
            </a:fld>
            <a:endParaRPr lang="en-US"/>
          </a:p>
        </p:txBody>
      </p:sp>
      <p:sp>
        <p:nvSpPr>
          <p:cNvPr id="5" name="Footer Placeholder 4">
            <a:extLst>
              <a:ext uri="{FF2B5EF4-FFF2-40B4-BE49-F238E27FC236}">
                <a16:creationId xmlns:a16="http://schemas.microsoft.com/office/drawing/2014/main" id="{F5AA2B04-F5E0-C5A3-C77D-6AE9A9E913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155BC2-C712-C4A4-50EC-E10D88344310}"/>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6552771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1E351CED-465B-40B5-ADCE-957C918F227B}" type="datetimeFigureOut">
              <a:rPr lang="en-US" smtClean="0"/>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0131846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E351CED-465B-40B5-ADCE-957C918F227B}" type="datetimeFigureOut">
              <a:rPr lang="en-US" smtClean="0"/>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1984783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E351CED-465B-40B5-ADCE-957C918F227B}" type="datetimeFigureOut">
              <a:rPr lang="en-US" smtClean="0"/>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4275238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1E351CED-465B-40B5-ADCE-957C918F227B}" type="datetimeFigureOut">
              <a:rPr lang="en-US" smtClean="0"/>
              <a:t>6/20/2024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4372444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1E351CED-465B-40B5-ADCE-957C918F227B}" type="datetimeFigureOut">
              <a:rPr lang="en-US" smtClean="0"/>
              <a:t>6/20/2024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1589807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1E351CED-465B-40B5-ADCE-957C918F227B}" type="datetimeFigureOut">
              <a:rPr lang="en-US" smtClean="0"/>
              <a:t>6/20/2024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575818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351CED-465B-40B5-ADCE-957C918F227B}" type="datetimeFigureOut">
              <a:rPr lang="en-US" smtClean="0"/>
              <a:t>6/20/2024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8055149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1E351CED-465B-40B5-ADCE-957C918F227B}" type="datetimeFigureOut">
              <a:rPr lang="en-US" smtClean="0"/>
              <a:t>6/20/2024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140442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A4769-9A55-AF9B-4CE4-DFA07E711CF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E45D9E-DBB4-B890-88D5-B4C03599EC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AE15260-1C0B-A965-3114-D7C40D18BDF4}"/>
              </a:ext>
            </a:extLst>
          </p:cNvPr>
          <p:cNvSpPr>
            <a:spLocks noGrp="1"/>
          </p:cNvSpPr>
          <p:nvPr>
            <p:ph type="dt" sz="half" idx="10"/>
          </p:nvPr>
        </p:nvSpPr>
        <p:spPr/>
        <p:txBody>
          <a:bodyPr/>
          <a:lstStyle/>
          <a:p>
            <a:fld id="{1E351CED-465B-40B5-ADCE-957C918F227B}" type="datetimeFigureOut">
              <a:rPr lang="en-US" smtClean="0"/>
              <a:t>6/20/2024</a:t>
            </a:fld>
            <a:endParaRPr lang="en-US"/>
          </a:p>
        </p:txBody>
      </p:sp>
      <p:sp>
        <p:nvSpPr>
          <p:cNvPr id="5" name="Footer Placeholder 4">
            <a:extLst>
              <a:ext uri="{FF2B5EF4-FFF2-40B4-BE49-F238E27FC236}">
                <a16:creationId xmlns:a16="http://schemas.microsoft.com/office/drawing/2014/main" id="{19AAF4D1-0334-3F24-69B4-06C7BD7426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8BA76D-3B8B-429D-9B32-54D6A6297C0A}"/>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6328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1E351CED-465B-40B5-ADCE-957C918F227B}" type="datetimeFigureOut">
              <a:rPr lang="en-US" smtClean="0"/>
              <a:t>6/20/2024</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3239391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1E351CED-465B-40B5-ADCE-957C918F227B}" type="datetimeFigureOut">
              <a:rPr lang="en-US" smtClean="0"/>
              <a:t>6/20/2024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6740101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E351CED-465B-40B5-ADCE-957C918F227B}" type="datetimeFigureOut">
              <a:rPr lang="en-US" smtClean="0"/>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4119133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1E351CED-465B-40B5-ADCE-957C918F227B}" type="datetimeFigureOut">
              <a:rPr lang="en-US" smtClean="0"/>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08797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1E351CED-465B-40B5-ADCE-957C918F227B}" type="datetimeFigureOut">
              <a:rPr lang="en-US" smtClean="0"/>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0702080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E351CED-465B-40B5-ADCE-957C918F227B}" type="datetimeFigureOut">
              <a:rPr lang="en-US" smtClean="0"/>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8516355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E351CED-465B-40B5-ADCE-957C918F227B}" type="datetimeFigureOut">
              <a:rPr lang="en-US" smtClean="0"/>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2234555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E351CED-465B-40B5-ADCE-957C918F227B}" type="datetimeFigureOut">
              <a:rPr lang="en-US" smtClean="0"/>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8099407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E351CED-465B-40B5-ADCE-957C918F227B}" type="datetimeFigureOut">
              <a:rPr lang="en-US" smtClean="0"/>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049850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D8D9C414-4A2F-78AF-ED60-6130D4C563B3}"/>
              </a:ext>
            </a:extLst>
          </p:cNvPr>
          <p:cNvSpPr/>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13410AE4-7FC7-589E-B6D3-0DA7B5FC5CE3}"/>
              </a:ext>
            </a:extLst>
          </p:cNvPr>
          <p:cNvSpPr/>
          <p:nvPr/>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33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B381CBD-08D9-3C9A-7620-24F2D6404893}"/>
              </a:ext>
            </a:extLst>
          </p:cNvPr>
          <p:cNvSpPr>
            <a:spLocks noGrp="1"/>
          </p:cNvSpPr>
          <p:nvPr>
            <p:ph type="title"/>
          </p:nvPr>
        </p:nvSpPr>
        <p:spPr>
          <a:xfrm>
            <a:off x="1066800" y="1709738"/>
            <a:ext cx="6455434" cy="2981274"/>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D5AE2B-1716-CEEC-73F8-E81F59192562}"/>
              </a:ext>
            </a:extLst>
          </p:cNvPr>
          <p:cNvSpPr>
            <a:spLocks noGrp="1"/>
          </p:cNvSpPr>
          <p:nvPr>
            <p:ph type="body" idx="1"/>
          </p:nvPr>
        </p:nvSpPr>
        <p:spPr>
          <a:xfrm>
            <a:off x="1066800" y="4759252"/>
            <a:ext cx="5397260" cy="955748"/>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CF3052-6EE8-979F-04FB-1B8DF81F29B9}"/>
              </a:ext>
            </a:extLst>
          </p:cNvPr>
          <p:cNvSpPr>
            <a:spLocks noGrp="1"/>
          </p:cNvSpPr>
          <p:nvPr>
            <p:ph type="dt" sz="half" idx="10"/>
          </p:nvPr>
        </p:nvSpPr>
        <p:spPr/>
        <p:txBody>
          <a:bodyPr/>
          <a:lstStyle/>
          <a:p>
            <a:fld id="{1E351CED-465B-40B5-ADCE-957C918F227B}" type="datetimeFigureOut">
              <a:rPr lang="en-US" smtClean="0"/>
              <a:t>6/20/2024</a:t>
            </a:fld>
            <a:endParaRPr lang="en-US"/>
          </a:p>
        </p:txBody>
      </p:sp>
      <p:sp>
        <p:nvSpPr>
          <p:cNvPr id="5" name="Footer Placeholder 4">
            <a:extLst>
              <a:ext uri="{FF2B5EF4-FFF2-40B4-BE49-F238E27FC236}">
                <a16:creationId xmlns:a16="http://schemas.microsoft.com/office/drawing/2014/main" id="{7D986285-161A-6869-27C2-0A159C2344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ED64F-5DAB-238D-C34A-1DCCB12221D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224248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484D0-7460-7B08-F1EE-96EABE40212A}"/>
              </a:ext>
            </a:extLst>
          </p:cNvPr>
          <p:cNvSpPr>
            <a:spLocks noGrp="1"/>
          </p:cNvSpPr>
          <p:nvPr>
            <p:ph type="title"/>
          </p:nvPr>
        </p:nvSpPr>
        <p:spPr>
          <a:xfrm>
            <a:off x="1066799" y="936841"/>
            <a:ext cx="10092477" cy="95366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80B7F9-8ECB-7079-A11E-51D3903E2B1A}"/>
              </a:ext>
            </a:extLst>
          </p:cNvPr>
          <p:cNvSpPr>
            <a:spLocks noGrp="1"/>
          </p:cNvSpPr>
          <p:nvPr>
            <p:ph sz="half" idx="1"/>
          </p:nvPr>
        </p:nvSpPr>
        <p:spPr>
          <a:xfrm>
            <a:off x="1066800" y="2117341"/>
            <a:ext cx="4809482" cy="3760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4E97161-CAF5-CA48-D814-7ACD43AB99E1}"/>
              </a:ext>
            </a:extLst>
          </p:cNvPr>
          <p:cNvSpPr>
            <a:spLocks noGrp="1"/>
          </p:cNvSpPr>
          <p:nvPr>
            <p:ph sz="half" idx="2"/>
          </p:nvPr>
        </p:nvSpPr>
        <p:spPr>
          <a:xfrm>
            <a:off x="6349795" y="2117341"/>
            <a:ext cx="4809482" cy="3760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23BD680-4E7A-5155-3CAE-6BD44EE8BA83}"/>
              </a:ext>
            </a:extLst>
          </p:cNvPr>
          <p:cNvSpPr>
            <a:spLocks noGrp="1"/>
          </p:cNvSpPr>
          <p:nvPr>
            <p:ph type="dt" sz="half" idx="10"/>
          </p:nvPr>
        </p:nvSpPr>
        <p:spPr/>
        <p:txBody>
          <a:bodyPr/>
          <a:lstStyle/>
          <a:p>
            <a:fld id="{1E351CED-465B-40B5-ADCE-957C918F227B}" type="datetimeFigureOut">
              <a:rPr lang="en-US" smtClean="0"/>
              <a:t>6/20/2024</a:t>
            </a:fld>
            <a:endParaRPr lang="en-US"/>
          </a:p>
        </p:txBody>
      </p:sp>
      <p:sp>
        <p:nvSpPr>
          <p:cNvPr id="6" name="Footer Placeholder 5">
            <a:extLst>
              <a:ext uri="{FF2B5EF4-FFF2-40B4-BE49-F238E27FC236}">
                <a16:creationId xmlns:a16="http://schemas.microsoft.com/office/drawing/2014/main" id="{4F6A152D-EFF2-B3AA-3F25-14E1136734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BD6032-FD7A-BFFD-9BE5-48EDBEFBD147}"/>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7382793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7F4D-4855-340E-03F3-4860885EC671}"/>
              </a:ext>
            </a:extLst>
          </p:cNvPr>
          <p:cNvSpPr>
            <a:spLocks noGrp="1"/>
          </p:cNvSpPr>
          <p:nvPr>
            <p:ph type="title"/>
          </p:nvPr>
        </p:nvSpPr>
        <p:spPr>
          <a:xfrm>
            <a:off x="1066800" y="963283"/>
            <a:ext cx="10096500" cy="916004"/>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3CEB472-7426-C288-B5F6-0A1232DCED65}"/>
              </a:ext>
            </a:extLst>
          </p:cNvPr>
          <p:cNvSpPr>
            <a:spLocks noGrp="1"/>
          </p:cNvSpPr>
          <p:nvPr>
            <p:ph type="body" idx="1"/>
          </p:nvPr>
        </p:nvSpPr>
        <p:spPr>
          <a:xfrm>
            <a:off x="1066801" y="1879287"/>
            <a:ext cx="4739628" cy="582117"/>
          </a:xfrm>
        </p:spPr>
        <p:txBody>
          <a:bodyPr anchor="b">
            <a:noAutofit/>
          </a:bodyPr>
          <a:lstStyle>
            <a:lvl1pPr marL="0" indent="0">
              <a:buNone/>
              <a:defRPr sz="1400" b="1" cap="all" spc="25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194F9C-B6FA-97C3-F618-0CF956CB53B2}"/>
              </a:ext>
            </a:extLst>
          </p:cNvPr>
          <p:cNvSpPr>
            <a:spLocks noGrp="1"/>
          </p:cNvSpPr>
          <p:nvPr>
            <p:ph sz="half" idx="2"/>
          </p:nvPr>
        </p:nvSpPr>
        <p:spPr>
          <a:xfrm>
            <a:off x="1066801" y="2505075"/>
            <a:ext cx="4739628" cy="33896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F5665C-7910-AFA2-350F-42C06ED5AF47}"/>
              </a:ext>
            </a:extLst>
          </p:cNvPr>
          <p:cNvSpPr>
            <a:spLocks noGrp="1"/>
          </p:cNvSpPr>
          <p:nvPr>
            <p:ph type="body" sz="quarter" idx="3"/>
          </p:nvPr>
        </p:nvSpPr>
        <p:spPr>
          <a:xfrm>
            <a:off x="6400330" y="1879287"/>
            <a:ext cx="4762970" cy="582117"/>
          </a:xfrm>
        </p:spPr>
        <p:txBody>
          <a:bodyPr anchor="b">
            <a:noAutofit/>
          </a:bodyPr>
          <a:lstStyle>
            <a:lvl1pPr marL="0" indent="0">
              <a:buNone/>
              <a:defRPr sz="1400" b="1" cap="all" spc="25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71352E-1DE0-F0CD-6F81-1D8FF59C2B0D}"/>
              </a:ext>
            </a:extLst>
          </p:cNvPr>
          <p:cNvSpPr>
            <a:spLocks noGrp="1"/>
          </p:cNvSpPr>
          <p:nvPr>
            <p:ph sz="quarter" idx="4"/>
          </p:nvPr>
        </p:nvSpPr>
        <p:spPr>
          <a:xfrm>
            <a:off x="6400330" y="2505075"/>
            <a:ext cx="4762970" cy="33896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38F7E4-7D9E-4736-3269-4F0C46996125}"/>
              </a:ext>
            </a:extLst>
          </p:cNvPr>
          <p:cNvSpPr>
            <a:spLocks noGrp="1"/>
          </p:cNvSpPr>
          <p:nvPr>
            <p:ph type="dt" sz="half" idx="10"/>
          </p:nvPr>
        </p:nvSpPr>
        <p:spPr/>
        <p:txBody>
          <a:bodyPr/>
          <a:lstStyle/>
          <a:p>
            <a:fld id="{1E351CED-465B-40B5-ADCE-957C918F227B}" type="datetimeFigureOut">
              <a:rPr lang="en-US" smtClean="0"/>
              <a:t>6/20/2024</a:t>
            </a:fld>
            <a:endParaRPr lang="en-US"/>
          </a:p>
        </p:txBody>
      </p:sp>
      <p:sp>
        <p:nvSpPr>
          <p:cNvPr id="8" name="Footer Placeholder 7">
            <a:extLst>
              <a:ext uri="{FF2B5EF4-FFF2-40B4-BE49-F238E27FC236}">
                <a16:creationId xmlns:a16="http://schemas.microsoft.com/office/drawing/2014/main" id="{218386CF-9A84-8D2A-BC47-C951DD9949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980844D-FE1F-49E7-3BBD-527FB72ECD1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626485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F691C-93A5-1364-00A9-A470C289F365}"/>
              </a:ext>
            </a:extLst>
          </p:cNvPr>
          <p:cNvSpPr>
            <a:spLocks noGrp="1"/>
          </p:cNvSpPr>
          <p:nvPr>
            <p:ph type="title"/>
          </p:nvPr>
        </p:nvSpPr>
        <p:spPr>
          <a:xfrm>
            <a:off x="1066800" y="1357223"/>
            <a:ext cx="8886884" cy="1043078"/>
          </a:xfrm>
        </p:spPr>
        <p:txBody>
          <a:bodyPr anchor="t"/>
          <a:lstStyle/>
          <a:p>
            <a:r>
              <a:rPr lang="en-US"/>
              <a:t>Click to edit Master title style</a:t>
            </a:r>
            <a:endParaRPr lang="en-US" dirty="0"/>
          </a:p>
        </p:txBody>
      </p:sp>
      <p:sp>
        <p:nvSpPr>
          <p:cNvPr id="3" name="Date Placeholder 2">
            <a:extLst>
              <a:ext uri="{FF2B5EF4-FFF2-40B4-BE49-F238E27FC236}">
                <a16:creationId xmlns:a16="http://schemas.microsoft.com/office/drawing/2014/main" id="{76E055BD-4154-B9D1-0B5B-B1E3A06B6B31}"/>
              </a:ext>
            </a:extLst>
          </p:cNvPr>
          <p:cNvSpPr>
            <a:spLocks noGrp="1"/>
          </p:cNvSpPr>
          <p:nvPr>
            <p:ph type="dt" sz="half" idx="10"/>
          </p:nvPr>
        </p:nvSpPr>
        <p:spPr/>
        <p:txBody>
          <a:bodyPr/>
          <a:lstStyle/>
          <a:p>
            <a:fld id="{1E351CED-465B-40B5-ADCE-957C918F227B}" type="datetimeFigureOut">
              <a:rPr lang="en-US" smtClean="0"/>
              <a:t>6/20/2024</a:t>
            </a:fld>
            <a:endParaRPr lang="en-US"/>
          </a:p>
        </p:txBody>
      </p:sp>
      <p:sp>
        <p:nvSpPr>
          <p:cNvPr id="4" name="Footer Placeholder 3">
            <a:extLst>
              <a:ext uri="{FF2B5EF4-FFF2-40B4-BE49-F238E27FC236}">
                <a16:creationId xmlns:a16="http://schemas.microsoft.com/office/drawing/2014/main" id="{0C2A9E4A-03D1-7A8B-233D-014A3248F0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2CEFC4-D276-DF45-F395-F5BD2EA70114}"/>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704651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12C0AD-76F4-FCE4-2717-0A9AA4351B6D}"/>
              </a:ext>
            </a:extLst>
          </p:cNvPr>
          <p:cNvSpPr>
            <a:spLocks noGrp="1"/>
          </p:cNvSpPr>
          <p:nvPr>
            <p:ph type="dt" sz="half" idx="10"/>
          </p:nvPr>
        </p:nvSpPr>
        <p:spPr/>
        <p:txBody>
          <a:bodyPr/>
          <a:lstStyle/>
          <a:p>
            <a:fld id="{1E351CED-465B-40B5-ADCE-957C918F227B}" type="datetimeFigureOut">
              <a:rPr lang="en-US" smtClean="0"/>
              <a:t>6/20/2024</a:t>
            </a:fld>
            <a:endParaRPr lang="en-US"/>
          </a:p>
        </p:txBody>
      </p:sp>
      <p:sp>
        <p:nvSpPr>
          <p:cNvPr id="3" name="Footer Placeholder 2">
            <a:extLst>
              <a:ext uri="{FF2B5EF4-FFF2-40B4-BE49-F238E27FC236}">
                <a16:creationId xmlns:a16="http://schemas.microsoft.com/office/drawing/2014/main" id="{BE83BB66-3F41-7F1D-5108-B3F679A88E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AA6DA0-07AE-4BE4-B82F-7936D0E3E37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430238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BFB75-C953-0BD0-4E2E-717767426228}"/>
              </a:ext>
            </a:extLst>
          </p:cNvPr>
          <p:cNvSpPr>
            <a:spLocks noGrp="1"/>
          </p:cNvSpPr>
          <p:nvPr>
            <p:ph type="title"/>
          </p:nvPr>
        </p:nvSpPr>
        <p:spPr>
          <a:xfrm>
            <a:off x="1066800" y="770626"/>
            <a:ext cx="3705225" cy="1286774"/>
          </a:xfrm>
        </p:spPr>
        <p:txBody>
          <a:bodyPr anchor="b">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8E1AA52-60F3-40F2-673B-5848F4253FF0}"/>
              </a:ext>
            </a:extLst>
          </p:cNvPr>
          <p:cNvSpPr>
            <a:spLocks noGrp="1"/>
          </p:cNvSpPr>
          <p:nvPr>
            <p:ph idx="1"/>
          </p:nvPr>
        </p:nvSpPr>
        <p:spPr>
          <a:xfrm>
            <a:off x="5183188" y="1075426"/>
            <a:ext cx="5980112" cy="476837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0167E8-C561-5A72-AED3-442F66DDEE31}"/>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DBFED3-7CB3-1B8B-9504-13A121CAD015}"/>
              </a:ext>
            </a:extLst>
          </p:cNvPr>
          <p:cNvSpPr>
            <a:spLocks noGrp="1"/>
          </p:cNvSpPr>
          <p:nvPr>
            <p:ph type="dt" sz="half" idx="10"/>
          </p:nvPr>
        </p:nvSpPr>
        <p:spPr/>
        <p:txBody>
          <a:bodyPr/>
          <a:lstStyle/>
          <a:p>
            <a:fld id="{1E351CED-465B-40B5-ADCE-957C918F227B}" type="datetimeFigureOut">
              <a:rPr lang="en-US" smtClean="0"/>
              <a:t>6/20/2024</a:t>
            </a:fld>
            <a:endParaRPr lang="en-US"/>
          </a:p>
        </p:txBody>
      </p:sp>
      <p:sp>
        <p:nvSpPr>
          <p:cNvPr id="6" name="Footer Placeholder 5">
            <a:extLst>
              <a:ext uri="{FF2B5EF4-FFF2-40B4-BE49-F238E27FC236}">
                <a16:creationId xmlns:a16="http://schemas.microsoft.com/office/drawing/2014/main" id="{152456C9-19A0-4441-B1AF-B7AFBF642F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8898EA-84CC-411C-0012-D314953696B9}"/>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000642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C1E10-1458-2553-05B4-313F7E26D210}"/>
              </a:ext>
            </a:extLst>
          </p:cNvPr>
          <p:cNvSpPr>
            <a:spLocks noGrp="1"/>
          </p:cNvSpPr>
          <p:nvPr>
            <p:ph type="title"/>
          </p:nvPr>
        </p:nvSpPr>
        <p:spPr>
          <a:xfrm>
            <a:off x="1066800" y="782128"/>
            <a:ext cx="3705225" cy="1275272"/>
          </a:xfrm>
        </p:spPr>
        <p:txBody>
          <a:bodyPr anchor="b">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3C0F677-F177-6DED-1920-685B9D9FF254}"/>
              </a:ext>
            </a:extLst>
          </p:cNvPr>
          <p:cNvSpPr>
            <a:spLocks noGrp="1"/>
          </p:cNvSpPr>
          <p:nvPr>
            <p:ph type="pic" idx="1"/>
          </p:nvPr>
        </p:nvSpPr>
        <p:spPr>
          <a:xfrm>
            <a:off x="5183188" y="1143000"/>
            <a:ext cx="5980112"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C4D1CB1-2109-480E-8904-4077C94D6E7D}"/>
              </a:ext>
            </a:extLst>
          </p:cNvPr>
          <p:cNvSpPr>
            <a:spLocks noGrp="1"/>
          </p:cNvSpPr>
          <p:nvPr>
            <p:ph type="body" sz="half" idx="2"/>
          </p:nvPr>
        </p:nvSpPr>
        <p:spPr>
          <a:xfrm>
            <a:off x="1066800" y="2057400"/>
            <a:ext cx="3705225" cy="3657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B0DB38-7CB9-2140-BC21-6D2E7DD0B6B5}"/>
              </a:ext>
            </a:extLst>
          </p:cNvPr>
          <p:cNvSpPr>
            <a:spLocks noGrp="1"/>
          </p:cNvSpPr>
          <p:nvPr>
            <p:ph type="dt" sz="half" idx="10"/>
          </p:nvPr>
        </p:nvSpPr>
        <p:spPr/>
        <p:txBody>
          <a:bodyPr/>
          <a:lstStyle/>
          <a:p>
            <a:fld id="{1E351CED-465B-40B5-ADCE-957C918F227B}" type="datetimeFigureOut">
              <a:rPr lang="en-US" smtClean="0"/>
              <a:t>6/20/2024</a:t>
            </a:fld>
            <a:endParaRPr lang="en-US"/>
          </a:p>
        </p:txBody>
      </p:sp>
      <p:sp>
        <p:nvSpPr>
          <p:cNvPr id="6" name="Footer Placeholder 5">
            <a:extLst>
              <a:ext uri="{FF2B5EF4-FFF2-40B4-BE49-F238E27FC236}">
                <a16:creationId xmlns:a16="http://schemas.microsoft.com/office/drawing/2014/main" id="{C7B448AD-3B1D-4B5E-CAB9-BB5FD2CDEB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EEF53D-CF5A-87A2-E973-3B8CCDEBAA2B}"/>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2888193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1F4A25-A386-9574-775C-E5E5F9FC352A}"/>
              </a:ext>
            </a:extLst>
          </p:cNvPr>
          <p:cNvSpPr>
            <a:spLocks noGrp="1"/>
          </p:cNvSpPr>
          <p:nvPr>
            <p:ph type="title"/>
          </p:nvPr>
        </p:nvSpPr>
        <p:spPr>
          <a:xfrm>
            <a:off x="1066800" y="936841"/>
            <a:ext cx="8886884" cy="95366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4F7885F-2B7B-74DB-9996-E0ACEBC9DB25}"/>
              </a:ext>
            </a:extLst>
          </p:cNvPr>
          <p:cNvSpPr>
            <a:spLocks noGrp="1"/>
          </p:cNvSpPr>
          <p:nvPr>
            <p:ph type="body" idx="1"/>
          </p:nvPr>
        </p:nvSpPr>
        <p:spPr>
          <a:xfrm>
            <a:off x="1069848" y="2139696"/>
            <a:ext cx="8883836" cy="36776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04F519-BA47-2B81-CC1C-7E1F119EC69E}"/>
              </a:ext>
            </a:extLst>
          </p:cNvPr>
          <p:cNvSpPr>
            <a:spLocks noGrp="1"/>
          </p:cNvSpPr>
          <p:nvPr>
            <p:ph type="dt" sz="half" idx="2"/>
          </p:nvPr>
        </p:nvSpPr>
        <p:spPr>
          <a:xfrm rot="5400000">
            <a:off x="10477379" y="4629744"/>
            <a:ext cx="2653508" cy="365125"/>
          </a:xfrm>
          <a:prstGeom prst="rect">
            <a:avLst/>
          </a:prstGeom>
        </p:spPr>
        <p:txBody>
          <a:bodyPr vert="horz" lIns="91440" tIns="45720" rIns="91440" bIns="45720" rtlCol="0" anchor="ctr"/>
          <a:lstStyle>
            <a:lvl1pPr algn="r">
              <a:defRPr sz="900">
                <a:solidFill>
                  <a:schemeClr val="tx1"/>
                </a:solidFill>
              </a:defRPr>
            </a:lvl1pPr>
          </a:lstStyle>
          <a:p>
            <a:fld id="{1E351CED-465B-40B5-ADCE-957C918F227B}" type="datetimeFigureOut">
              <a:rPr lang="en-US" smtClean="0"/>
              <a:t>6/20/2024</a:t>
            </a:fld>
            <a:endParaRPr lang="en-US"/>
          </a:p>
        </p:txBody>
      </p:sp>
      <p:sp>
        <p:nvSpPr>
          <p:cNvPr id="5" name="Footer Placeholder 4">
            <a:extLst>
              <a:ext uri="{FF2B5EF4-FFF2-40B4-BE49-F238E27FC236}">
                <a16:creationId xmlns:a16="http://schemas.microsoft.com/office/drawing/2014/main" id="{BE952D7B-C352-1630-4C3D-7D5983C04D4A}"/>
              </a:ext>
            </a:extLst>
          </p:cNvPr>
          <p:cNvSpPr>
            <a:spLocks noGrp="1"/>
          </p:cNvSpPr>
          <p:nvPr>
            <p:ph type="ftr" sz="quarter" idx="3"/>
          </p:nvPr>
        </p:nvSpPr>
        <p:spPr>
          <a:xfrm>
            <a:off x="8610602" y="6318446"/>
            <a:ext cx="2743198" cy="365125"/>
          </a:xfrm>
          <a:prstGeom prst="rect">
            <a:avLst/>
          </a:prstGeom>
        </p:spPr>
        <p:txBody>
          <a:bodyPr vert="horz" lIns="91440" tIns="45720" rIns="91440" bIns="45720" rtlCol="0" anchor="ctr"/>
          <a:lstStyle>
            <a:lvl1pPr algn="r">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F96E04F0-DF9B-480B-CC46-BAE7A81FB7E6}"/>
              </a:ext>
            </a:extLst>
          </p:cNvPr>
          <p:cNvSpPr>
            <a:spLocks noGrp="1"/>
          </p:cNvSpPr>
          <p:nvPr>
            <p:ph type="sldNum" sz="quarter" idx="4"/>
          </p:nvPr>
        </p:nvSpPr>
        <p:spPr>
          <a:xfrm>
            <a:off x="11353800" y="6318446"/>
            <a:ext cx="615696" cy="365125"/>
          </a:xfrm>
          <a:prstGeom prst="rect">
            <a:avLst/>
          </a:prstGeom>
        </p:spPr>
        <p:txBody>
          <a:bodyPr vert="horz" lIns="91440" tIns="45720" rIns="91440" bIns="45720" rtlCol="0" anchor="ctr"/>
          <a:lstStyle>
            <a:lvl1pPr algn="r">
              <a:defRPr sz="1600" b="1">
                <a:solidFill>
                  <a:schemeClr val="tx1"/>
                </a:solidFill>
              </a:defRPr>
            </a:lvl1pPr>
          </a:lstStyle>
          <a:p>
            <a:fld id="{5A33CB2A-1702-4C1D-9CC4-8D472D39F19E}" type="slidenum">
              <a:rPr lang="en-US" smtClean="0"/>
              <a:t>‹#›</a:t>
            </a:fld>
            <a:endParaRPr lang="en-US"/>
          </a:p>
        </p:txBody>
      </p:sp>
    </p:spTree>
    <p:extLst>
      <p:ext uri="{BB962C8B-B14F-4D97-AF65-F5344CB8AC3E}">
        <p14:creationId xmlns:p14="http://schemas.microsoft.com/office/powerpoint/2010/main" val="2593747962"/>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1E351CED-465B-40B5-ADCE-957C918F227B}" type="datetimeFigureOut">
              <a:rPr lang="en-US" smtClean="0"/>
              <a:t>6/20/2024</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5A33CB2A-1702-4C1D-9CC4-8D472D39F19E}" type="slidenum">
              <a:rPr lang="en-US" smtClean="0"/>
              <a:t>‹#›</a:t>
            </a:fld>
            <a:endParaRPr lang="en-US"/>
          </a:p>
        </p:txBody>
      </p:sp>
    </p:spTree>
    <p:extLst>
      <p:ext uri="{BB962C8B-B14F-4D97-AF65-F5344CB8AC3E}">
        <p14:creationId xmlns:p14="http://schemas.microsoft.com/office/powerpoint/2010/main" val="2039095562"/>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video" Target="NULL" TargetMode="External"/><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3.xml"/><Relationship Id="rId1" Type="http://schemas.openxmlformats.org/officeDocument/2006/relationships/tags" Target="../tags/tag10.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customXml" Target="../ink/ink1.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3.xml"/><Relationship Id="rId7" Type="http://schemas.openxmlformats.org/officeDocument/2006/relationships/diagramColors" Target="../diagrams/colors1.xml"/><Relationship Id="rId2" Type="http://schemas.openxmlformats.org/officeDocument/2006/relationships/slideLayout" Target="../slideLayouts/slideLayout13.xml"/><Relationship Id="rId1" Type="http://schemas.openxmlformats.org/officeDocument/2006/relationships/tags" Target="../tags/tag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3.xml"/><Relationship Id="rId5" Type="http://schemas.openxmlformats.org/officeDocument/2006/relationships/image" Target="../media/image5.jpe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4.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6.xml"/><Relationship Id="rId4" Type="http://schemas.openxmlformats.org/officeDocument/2006/relationships/chart" Target="../charts/char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68F94E-2BF1-56A5-87AC-0C4270793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Overhead Projector">
            <a:extLst>
              <a:ext uri="{FF2B5EF4-FFF2-40B4-BE49-F238E27FC236}">
                <a16:creationId xmlns:a16="http://schemas.microsoft.com/office/drawing/2014/main" id="{4BB429C6-CA87-D2A2-785B-6942EE9E7CEA}"/>
              </a:ext>
            </a:extLst>
          </p:cNvPr>
          <p:cNvPicPr>
            <a:picLocks noChangeAspect="1"/>
          </p:cNvPicPr>
          <p:nvPr>
            <a:videoFile r:link="rId2"/>
            <p:extLst>
              <p:ext uri="{DAA4B4D4-6D71-4841-9C94-3DE7FCFB9230}">
                <p14:media xmlns:p14="http://schemas.microsoft.com/office/powerpoint/2010/main" r:embed="rId3">
                  <p14:trim end="308"/>
                </p14:media>
              </p:ext>
            </p:extLst>
          </p:nvPr>
        </p:nvPicPr>
        <p:blipFill rotWithShape="1">
          <a:blip r:embed="rId6"/>
          <a:srcRect r="-1" b="283"/>
          <a:stretch/>
        </p:blipFill>
        <p:spPr>
          <a:xfrm>
            <a:off x="21" y="0"/>
            <a:ext cx="12191979" cy="6857999"/>
          </a:xfrm>
          <a:prstGeom prst="rect">
            <a:avLst/>
          </a:prstGeom>
        </p:spPr>
      </p:pic>
      <p:sp>
        <p:nvSpPr>
          <p:cNvPr id="11" name="Freeform: Shape 10">
            <a:extLst>
              <a:ext uri="{FF2B5EF4-FFF2-40B4-BE49-F238E27FC236}">
                <a16:creationId xmlns:a16="http://schemas.microsoft.com/office/drawing/2014/main" id="{393D8CD4-7FBE-9118-0CEB-9C1A2FA6AE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V="1">
            <a:off x="-20219" y="-65315"/>
            <a:ext cx="7557315" cy="3771957"/>
          </a:xfrm>
          <a:custGeom>
            <a:avLst/>
            <a:gdLst>
              <a:gd name="connsiteX0" fmla="*/ 52567 w 7557315"/>
              <a:gd name="connsiteY0" fmla="*/ 3771957 h 3771957"/>
              <a:gd name="connsiteX1" fmla="*/ 7557315 w 7557315"/>
              <a:gd name="connsiteY1" fmla="*/ 3640961 h 3771957"/>
              <a:gd name="connsiteX2" fmla="*/ 3406126 w 7557315"/>
              <a:gd name="connsiteY2" fmla="*/ 499129 h 3771957"/>
              <a:gd name="connsiteX3" fmla="*/ 3350264 w 7557315"/>
              <a:gd name="connsiteY3" fmla="*/ 459014 h 3771957"/>
              <a:gd name="connsiteX4" fmla="*/ 1923366 w 7557315"/>
              <a:gd name="connsiteY4" fmla="*/ 763 h 3771957"/>
              <a:gd name="connsiteX5" fmla="*/ 1768756 w 7557315"/>
              <a:gd name="connsiteY5" fmla="*/ 1549 h 3771957"/>
              <a:gd name="connsiteX6" fmla="*/ 144811 w 7557315"/>
              <a:gd name="connsiteY6" fmla="*/ 625253 h 3771957"/>
              <a:gd name="connsiteX7" fmla="*/ 0 w 7557315"/>
              <a:gd name="connsiteY7" fmla="*/ 760395 h 377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57315" h="3771957">
                <a:moveTo>
                  <a:pt x="52567" y="3771957"/>
                </a:moveTo>
                <a:lnTo>
                  <a:pt x="7557315" y="3640961"/>
                </a:lnTo>
                <a:lnTo>
                  <a:pt x="3406126" y="499129"/>
                </a:lnTo>
                <a:lnTo>
                  <a:pt x="3350264" y="459014"/>
                </a:lnTo>
                <a:cubicBezTo>
                  <a:pt x="2914482" y="162529"/>
                  <a:pt x="2418440" y="12600"/>
                  <a:pt x="1923366" y="763"/>
                </a:cubicBezTo>
                <a:cubicBezTo>
                  <a:pt x="1871795" y="-470"/>
                  <a:pt x="1820236" y="-206"/>
                  <a:pt x="1768756" y="1549"/>
                </a:cubicBezTo>
                <a:cubicBezTo>
                  <a:pt x="1183172" y="21502"/>
                  <a:pt x="607903" y="234096"/>
                  <a:pt x="144811" y="625253"/>
                </a:cubicBezTo>
                <a:lnTo>
                  <a:pt x="0" y="760395"/>
                </a:lnTo>
                <a:close/>
              </a:path>
            </a:pathLst>
          </a:custGeom>
          <a:gradFill>
            <a:gsLst>
              <a:gs pos="22000">
                <a:schemeClr val="bg2">
                  <a:alpha val="80000"/>
                </a:schemeClr>
              </a:gs>
              <a:gs pos="100000">
                <a:schemeClr val="accent1">
                  <a:lumMod val="60000"/>
                  <a:lumOff val="40000"/>
                  <a:alpha val="71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FEC88D8-D13C-450C-5955-18FC9A6406C0}"/>
              </a:ext>
            </a:extLst>
          </p:cNvPr>
          <p:cNvSpPr>
            <a:spLocks noGrp="1"/>
          </p:cNvSpPr>
          <p:nvPr>
            <p:ph type="ctrTitle"/>
          </p:nvPr>
        </p:nvSpPr>
        <p:spPr>
          <a:xfrm>
            <a:off x="117314" y="374073"/>
            <a:ext cx="3744193" cy="1496291"/>
          </a:xfrm>
        </p:spPr>
        <p:txBody>
          <a:bodyPr anchor="b">
            <a:normAutofit/>
          </a:bodyPr>
          <a:lstStyle/>
          <a:p>
            <a:pPr algn="ctr"/>
            <a:r>
              <a:rPr lang="en-IN" sz="4400" b="1" dirty="0">
                <a:latin typeface="Manrope"/>
              </a:rPr>
              <a:t>IMDB MOVIE ANALYSIS</a:t>
            </a:r>
            <a:endParaRPr lang="en-IN" sz="4400" dirty="0"/>
          </a:p>
        </p:txBody>
      </p:sp>
      <p:sp>
        <p:nvSpPr>
          <p:cNvPr id="3" name="Subtitle 2">
            <a:extLst>
              <a:ext uri="{FF2B5EF4-FFF2-40B4-BE49-F238E27FC236}">
                <a16:creationId xmlns:a16="http://schemas.microsoft.com/office/drawing/2014/main" id="{E464D28D-A013-412F-7D44-44071986125C}"/>
              </a:ext>
            </a:extLst>
          </p:cNvPr>
          <p:cNvSpPr>
            <a:spLocks noGrp="1"/>
          </p:cNvSpPr>
          <p:nvPr>
            <p:ph type="subTitle" idx="1"/>
          </p:nvPr>
        </p:nvSpPr>
        <p:spPr>
          <a:xfrm>
            <a:off x="432620" y="2244437"/>
            <a:ext cx="3730336" cy="883227"/>
          </a:xfrm>
        </p:spPr>
        <p:txBody>
          <a:bodyPr>
            <a:normAutofit/>
          </a:bodyPr>
          <a:lstStyle/>
          <a:p>
            <a:r>
              <a:rPr lang="en-IN" sz="1800" dirty="0"/>
              <a:t>NAME- MUSKAN PRITAM</a:t>
            </a:r>
          </a:p>
        </p:txBody>
      </p:sp>
    </p:spTree>
    <p:custDataLst>
      <p:tags r:id="rId1"/>
    </p:custDataLst>
    <p:extLst>
      <p:ext uri="{BB962C8B-B14F-4D97-AF65-F5344CB8AC3E}">
        <p14:creationId xmlns:p14="http://schemas.microsoft.com/office/powerpoint/2010/main" val="80049584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4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4" restart="whenNotActive" fill="hold" evtFilter="cancelBubble" nodeType="interactiveSeq">
                <p:stCondLst>
                  <p:cond evt="onClick" delay="0">
                    <p:tgtEl>
                      <p:spTgt spid="4"/>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9740" fill="hold"/>
                                        <p:tgtEl>
                                          <p:spTgt spid="4"/>
                                        </p:tgtEl>
                                      </p:cBhvr>
                                    </p:cmd>
                                  </p:childTnLst>
                                </p:cTn>
                              </p:par>
                            </p:childTnLst>
                          </p:cTn>
                        </p:par>
                      </p:childTnLst>
                    </p:cTn>
                  </p:par>
                </p:childTnLst>
              </p:cTn>
              <p:nextCondLst>
                <p:cond evt="onClick" delay="0">
                  <p:tgtEl>
                    <p:spTgt spid="4"/>
                  </p:tgtEl>
                </p:cond>
              </p:nextCondLst>
            </p:seq>
            <p:video>
              <p:cMediaNode vol="0">
                <p:cTn id="19"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44DD3-5375-C48E-69B6-2343B7D42C39}"/>
              </a:ext>
            </a:extLst>
          </p:cNvPr>
          <p:cNvSpPr>
            <a:spLocks noGrp="1"/>
          </p:cNvSpPr>
          <p:nvPr>
            <p:ph type="title"/>
          </p:nvPr>
        </p:nvSpPr>
        <p:spPr>
          <a:xfrm>
            <a:off x="233242" y="303555"/>
            <a:ext cx="4395624" cy="2871019"/>
          </a:xfrm>
        </p:spPr>
        <p:txBody>
          <a:bodyPr anchor="ctr">
            <a:normAutofit/>
          </a:bodyPr>
          <a:lstStyle/>
          <a:p>
            <a:pPr algn="l"/>
            <a:r>
              <a:rPr lang="en-US" sz="2000" b="1" i="0" dirty="0">
                <a:solidFill>
                  <a:schemeClr val="bg1"/>
                </a:solidFill>
                <a:effectLst/>
                <a:highlight>
                  <a:srgbClr val="FFFFFF"/>
                </a:highlight>
                <a:latin typeface="Manrope"/>
              </a:rPr>
              <a:t>3.Language Analysis: </a:t>
            </a:r>
            <a:r>
              <a:rPr lang="en-US" sz="2000" b="0" i="0" dirty="0">
                <a:solidFill>
                  <a:schemeClr val="bg1"/>
                </a:solidFill>
                <a:effectLst/>
                <a:highlight>
                  <a:srgbClr val="FFFFFF"/>
                </a:highlight>
                <a:latin typeface="Manrope"/>
              </a:rPr>
              <a:t>Situation: Examine the distribution of movies based on their language.</a:t>
            </a:r>
            <a:br>
              <a:rPr lang="en-US" sz="2000" b="0" i="0" dirty="0">
                <a:solidFill>
                  <a:schemeClr val="bg1"/>
                </a:solidFill>
                <a:effectLst/>
                <a:highlight>
                  <a:srgbClr val="FFFFFF"/>
                </a:highlight>
                <a:latin typeface="Manrope"/>
              </a:rPr>
            </a:br>
            <a:r>
              <a:rPr lang="en-US" sz="2000" b="1" i="0" dirty="0">
                <a:solidFill>
                  <a:schemeClr val="bg1"/>
                </a:solidFill>
                <a:effectLst/>
                <a:highlight>
                  <a:srgbClr val="FFFFFF"/>
                </a:highlight>
                <a:latin typeface="Manrope"/>
              </a:rPr>
              <a:t>Task:</a:t>
            </a:r>
            <a:r>
              <a:rPr lang="en-US" sz="2000" b="0" i="0" dirty="0">
                <a:solidFill>
                  <a:schemeClr val="bg1"/>
                </a:solidFill>
                <a:effectLst/>
                <a:highlight>
                  <a:srgbClr val="FFFFFF"/>
                </a:highlight>
                <a:latin typeface="Manrope"/>
              </a:rPr>
              <a:t> Determine the most common languages used in movies and analyze their impact on the IMDB score using descriptive statistics.</a:t>
            </a:r>
            <a:br>
              <a:rPr lang="en-US" sz="1200" b="0" i="0" dirty="0">
                <a:solidFill>
                  <a:srgbClr val="8492A6"/>
                </a:solidFill>
                <a:effectLst/>
                <a:highlight>
                  <a:srgbClr val="FFFFFF"/>
                </a:highlight>
                <a:latin typeface="Manrope"/>
              </a:rPr>
            </a:br>
            <a:br>
              <a:rPr lang="en-US" sz="1900" b="0" i="0" dirty="0">
                <a:effectLst/>
                <a:highlight>
                  <a:srgbClr val="C0C0C0"/>
                </a:highlight>
                <a:latin typeface="Manrope"/>
              </a:rPr>
            </a:br>
            <a:endParaRPr lang="en-IN" sz="1900" dirty="0">
              <a:highlight>
                <a:srgbClr val="C0C0C0"/>
              </a:highlight>
            </a:endParaRPr>
          </a:p>
        </p:txBody>
      </p:sp>
      <p:sp>
        <p:nvSpPr>
          <p:cNvPr id="8" name="Rectangle 7">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 name="Straight Connector 11">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6" name="TextBox 5">
            <a:extLst>
              <a:ext uri="{FF2B5EF4-FFF2-40B4-BE49-F238E27FC236}">
                <a16:creationId xmlns:a16="http://schemas.microsoft.com/office/drawing/2014/main" id="{BE538287-54EF-5768-EA5A-65F6F4D9BAB7}"/>
              </a:ext>
            </a:extLst>
          </p:cNvPr>
          <p:cNvSpPr txBox="1"/>
          <p:nvPr/>
        </p:nvSpPr>
        <p:spPr>
          <a:xfrm>
            <a:off x="4971808" y="261736"/>
            <a:ext cx="6127530" cy="1477328"/>
          </a:xfrm>
          <a:prstGeom prst="rect">
            <a:avLst/>
          </a:prstGeom>
          <a:noFill/>
        </p:spPr>
        <p:txBody>
          <a:bodyPr wrap="square">
            <a:spAutoFit/>
          </a:bodyPr>
          <a:lstStyle/>
          <a:p>
            <a:pPr marL="0" indent="0">
              <a:buNone/>
            </a:pPr>
            <a:r>
              <a:rPr lang="en-IN" sz="1800" b="1" u="sng" dirty="0">
                <a:solidFill>
                  <a:schemeClr val="tx1"/>
                </a:solidFill>
              </a:rPr>
              <a:t>FORMULAS USED:</a:t>
            </a:r>
          </a:p>
          <a:p>
            <a:pPr marL="0" indent="0">
              <a:buNone/>
            </a:pPr>
            <a:r>
              <a:rPr lang="en-IN" sz="1800" dirty="0">
                <a:solidFill>
                  <a:schemeClr val="tx1"/>
                </a:solidFill>
              </a:rPr>
              <a:t>COUNT: </a:t>
            </a:r>
            <a:r>
              <a:rPr lang="en-US" sz="1800" dirty="0">
                <a:solidFill>
                  <a:schemeClr val="tx1"/>
                </a:solidFill>
              </a:rPr>
              <a:t>=COUNTIF($A$2:$A$5044,C2)</a:t>
            </a:r>
            <a:endParaRPr lang="en-IN" sz="1800" dirty="0">
              <a:solidFill>
                <a:schemeClr val="tx1"/>
              </a:solidFill>
            </a:endParaRPr>
          </a:p>
          <a:p>
            <a:r>
              <a:rPr lang="en-IN" sz="1800" dirty="0">
                <a:solidFill>
                  <a:schemeClr val="tx1"/>
                </a:solidFill>
              </a:rPr>
              <a:t>MEAN: =AVERAGE(A2:A5044)</a:t>
            </a:r>
          </a:p>
          <a:p>
            <a:r>
              <a:rPr lang="en-IN" sz="1800" dirty="0">
                <a:solidFill>
                  <a:schemeClr val="tx1"/>
                </a:solidFill>
              </a:rPr>
              <a:t>MEDIAN: =MEDIAN(A2:A5044)</a:t>
            </a:r>
          </a:p>
          <a:p>
            <a:r>
              <a:rPr lang="en-IN" sz="1800" dirty="0">
                <a:solidFill>
                  <a:schemeClr val="tx1"/>
                </a:solidFill>
              </a:rPr>
              <a:t>STANDARD DEVIATION: =STDEV.S(A2:A5044)</a:t>
            </a:r>
          </a:p>
        </p:txBody>
      </p:sp>
      <p:sp>
        <p:nvSpPr>
          <p:cNvPr id="4" name="TextBox 3">
            <a:extLst>
              <a:ext uri="{FF2B5EF4-FFF2-40B4-BE49-F238E27FC236}">
                <a16:creationId xmlns:a16="http://schemas.microsoft.com/office/drawing/2014/main" id="{94FD022B-7CC3-1D7A-0B7A-C8CFE084BB05}"/>
              </a:ext>
            </a:extLst>
          </p:cNvPr>
          <p:cNvSpPr txBox="1"/>
          <p:nvPr/>
        </p:nvSpPr>
        <p:spPr>
          <a:xfrm>
            <a:off x="4873487" y="2226158"/>
            <a:ext cx="6708912" cy="1754326"/>
          </a:xfrm>
          <a:prstGeom prst="rect">
            <a:avLst/>
          </a:prstGeom>
          <a:noFill/>
        </p:spPr>
        <p:txBody>
          <a:bodyPr wrap="square">
            <a:spAutoFit/>
          </a:bodyPr>
          <a:lstStyle/>
          <a:p>
            <a:r>
              <a:rPr lang="en-IN" sz="1800" b="1" u="sng" dirty="0">
                <a:cs typeface="Times New Roman" panose="02020603050405020304" pitchFamily="18" charset="0"/>
              </a:rPr>
              <a:t>OUTPUT:</a:t>
            </a:r>
            <a:r>
              <a:rPr lang="en-IN" sz="1800" dirty="0">
                <a:latin typeface="Times New Roman" panose="02020603050405020304" pitchFamily="18" charset="0"/>
                <a:cs typeface="Times New Roman" panose="02020603050405020304" pitchFamily="18" charset="0"/>
              </a:rPr>
              <a:t> In this task, we are required to find the distribution of movies as per their language , </a:t>
            </a:r>
            <a:r>
              <a:rPr lang="en-IN" sz="1800" dirty="0" err="1">
                <a:latin typeface="Times New Roman" panose="02020603050405020304" pitchFamily="18" charset="0"/>
                <a:cs typeface="Times New Roman" panose="02020603050405020304" pitchFamily="18" charset="0"/>
              </a:rPr>
              <a:t>i.e</a:t>
            </a:r>
            <a:r>
              <a:rPr lang="en-IN" sz="1800" dirty="0">
                <a:latin typeface="Times New Roman" panose="02020603050405020304" pitchFamily="18" charset="0"/>
                <a:cs typeface="Times New Roman" panose="02020603050405020304" pitchFamily="18" charset="0"/>
              </a:rPr>
              <a:t> , which language has more number of movies and which has a lesser number.</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For this task, we first must get the different list of languages in the dataset. I did this by using the:</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=UNIQUE: Used to find the unique entries in a column or dataset.</a:t>
            </a:r>
            <a:endParaRPr lang="en-IN" dirty="0"/>
          </a:p>
        </p:txBody>
      </p:sp>
      <p:sp>
        <p:nvSpPr>
          <p:cNvPr id="11" name="TextBox 10">
            <a:extLst>
              <a:ext uri="{FF2B5EF4-FFF2-40B4-BE49-F238E27FC236}">
                <a16:creationId xmlns:a16="http://schemas.microsoft.com/office/drawing/2014/main" id="{1A4DC32E-4CCE-0D58-23D7-C4159BBED3C0}"/>
              </a:ext>
            </a:extLst>
          </p:cNvPr>
          <p:cNvSpPr txBox="1"/>
          <p:nvPr/>
        </p:nvSpPr>
        <p:spPr>
          <a:xfrm>
            <a:off x="5108742" y="5533756"/>
            <a:ext cx="6130412" cy="830997"/>
          </a:xfrm>
          <a:prstGeom prst="rect">
            <a:avLst/>
          </a:prstGeom>
          <a:noFill/>
        </p:spPr>
        <p:txBody>
          <a:bodyPr wrap="square">
            <a:spAutoFit/>
          </a:bodyPr>
          <a:lstStyle/>
          <a:p>
            <a:r>
              <a:rPr lang="en-IN" sz="1600" dirty="0">
                <a:highlight>
                  <a:srgbClr val="C0C0C0"/>
                </a:highlight>
              </a:rPr>
              <a:t>TABLE OUTPUT IS IN NEXT SLIDE ALONG WITH FEW ASSUMPTIONS THAT CAN BE MADE BY LOOKING AT DATA AND THE PATTERN.</a:t>
            </a:r>
          </a:p>
        </p:txBody>
      </p:sp>
    </p:spTree>
    <p:custDataLst>
      <p:tags r:id="rId1"/>
    </p:custDataLst>
    <p:extLst>
      <p:ext uri="{BB962C8B-B14F-4D97-AF65-F5344CB8AC3E}">
        <p14:creationId xmlns:p14="http://schemas.microsoft.com/office/powerpoint/2010/main" val="4124677531"/>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wipe(down)">
                                      <p:cBhvr>
                                        <p:cTn id="10" dur="500"/>
                                        <p:tgtEl>
                                          <p:spTgt spid="6">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wipe(down)">
                                      <p:cBhvr>
                                        <p:cTn id="13" dur="500"/>
                                        <p:tgtEl>
                                          <p:spTgt spid="6">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wipe(down)">
                                      <p:cBhvr>
                                        <p:cTn id="16" dur="500"/>
                                        <p:tgtEl>
                                          <p:spTgt spid="6">
                                            <p:txEl>
                                              <p:pRg st="3" end="3"/>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wipe(down)">
                                      <p:cBhvr>
                                        <p:cTn id="19"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D465895-F6B4-763D-B896-79818B400561}"/>
              </a:ext>
            </a:extLst>
          </p:cNvPr>
          <p:cNvPicPr>
            <a:picLocks noChangeAspect="1"/>
          </p:cNvPicPr>
          <p:nvPr/>
        </p:nvPicPr>
        <p:blipFill>
          <a:blip r:embed="rId3"/>
          <a:stretch>
            <a:fillRect/>
          </a:stretch>
        </p:blipFill>
        <p:spPr>
          <a:xfrm>
            <a:off x="126366" y="133688"/>
            <a:ext cx="7110175" cy="6590623"/>
          </a:xfrm>
          <a:prstGeom prst="rect">
            <a:avLst/>
          </a:prstGeom>
        </p:spPr>
      </p:pic>
      <p:sp>
        <p:nvSpPr>
          <p:cNvPr id="5" name="TextBox 4">
            <a:extLst>
              <a:ext uri="{FF2B5EF4-FFF2-40B4-BE49-F238E27FC236}">
                <a16:creationId xmlns:a16="http://schemas.microsoft.com/office/drawing/2014/main" id="{347F49C9-6E27-663F-5D56-F412FD1D188A}"/>
              </a:ext>
            </a:extLst>
          </p:cNvPr>
          <p:cNvSpPr txBox="1"/>
          <p:nvPr/>
        </p:nvSpPr>
        <p:spPr>
          <a:xfrm>
            <a:off x="7236541" y="133688"/>
            <a:ext cx="4829093" cy="3416320"/>
          </a:xfrm>
          <a:prstGeom prst="rect">
            <a:avLst/>
          </a:prstGeom>
          <a:noFill/>
        </p:spPr>
        <p:txBody>
          <a:bodyPr wrap="square">
            <a:spAutoFit/>
          </a:bodyPr>
          <a:lstStyle/>
          <a:p>
            <a:pPr marL="285750" indent="-285750">
              <a:buFont typeface="Arial" panose="020B0604020202020204" pitchFamily="34" charset="0"/>
              <a:buChar char="•"/>
            </a:pPr>
            <a:r>
              <a:rPr lang="en-IN" dirty="0"/>
              <a:t>BY looking at the output ,we see that we first used the unique function to find out the list of unique languages in which movies are made.</a:t>
            </a:r>
          </a:p>
          <a:p>
            <a:endParaRPr lang="en-IN" dirty="0"/>
          </a:p>
          <a:p>
            <a:pPr marL="285750" indent="-285750">
              <a:buFont typeface="Arial" panose="020B0604020202020204" pitchFamily="34" charset="0"/>
              <a:buChar char="•"/>
            </a:pPr>
            <a:r>
              <a:rPr lang="en-IN" dirty="0"/>
              <a:t>Now by looking at the list of languages as a reference we can count the number of movies languages . We also found the mean, median and standard deviation for each of the languages using the language column and IMDb column.</a:t>
            </a:r>
          </a:p>
        </p:txBody>
      </p:sp>
    </p:spTree>
    <p:extLst>
      <p:ext uri="{BB962C8B-B14F-4D97-AF65-F5344CB8AC3E}">
        <p14:creationId xmlns:p14="http://schemas.microsoft.com/office/powerpoint/2010/main" val="3224489035"/>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44DD3-5375-C48E-69B6-2343B7D42C39}"/>
              </a:ext>
            </a:extLst>
          </p:cNvPr>
          <p:cNvSpPr>
            <a:spLocks noGrp="1"/>
          </p:cNvSpPr>
          <p:nvPr>
            <p:ph type="title"/>
          </p:nvPr>
        </p:nvSpPr>
        <p:spPr>
          <a:xfrm>
            <a:off x="89150" y="589936"/>
            <a:ext cx="4395624" cy="2949677"/>
          </a:xfrm>
        </p:spPr>
        <p:txBody>
          <a:bodyPr anchor="ctr">
            <a:normAutofit fontScale="90000"/>
          </a:bodyPr>
          <a:lstStyle/>
          <a:p>
            <a:pPr algn="l"/>
            <a:r>
              <a:rPr lang="en-US" sz="2200" b="1" dirty="0">
                <a:solidFill>
                  <a:schemeClr val="bg1"/>
                </a:solidFill>
                <a:effectLst/>
                <a:highlight>
                  <a:srgbClr val="FFFFFF"/>
                </a:highlight>
                <a:latin typeface="Manrope"/>
              </a:rPr>
              <a:t>4:D</a:t>
            </a:r>
            <a:r>
              <a:rPr lang="en-US" sz="2200" b="1" i="0" dirty="0">
                <a:solidFill>
                  <a:schemeClr val="bg1"/>
                </a:solidFill>
                <a:effectLst/>
                <a:highlight>
                  <a:srgbClr val="FFFFFF"/>
                </a:highlight>
                <a:latin typeface="Manrope"/>
              </a:rPr>
              <a:t>irector Analysis: </a:t>
            </a:r>
            <a:r>
              <a:rPr lang="en-US" sz="2200" b="0" i="0" dirty="0">
                <a:solidFill>
                  <a:schemeClr val="bg1"/>
                </a:solidFill>
                <a:effectLst/>
                <a:highlight>
                  <a:srgbClr val="FFFFFF"/>
                </a:highlight>
                <a:latin typeface="Manrope"/>
              </a:rPr>
              <a:t>Influence of directors on movie ratings.</a:t>
            </a:r>
            <a:br>
              <a:rPr lang="en-US" sz="2200" b="0" i="0" dirty="0">
                <a:solidFill>
                  <a:schemeClr val="bg1"/>
                </a:solidFill>
                <a:effectLst/>
                <a:highlight>
                  <a:srgbClr val="FFFFFF"/>
                </a:highlight>
                <a:latin typeface="Manrope"/>
              </a:rPr>
            </a:br>
            <a:r>
              <a:rPr lang="en-US" sz="2200" b="1" i="0" dirty="0">
                <a:solidFill>
                  <a:schemeClr val="bg1"/>
                </a:solidFill>
                <a:effectLst/>
                <a:highlight>
                  <a:srgbClr val="FFFFFF"/>
                </a:highlight>
                <a:latin typeface="Manrope"/>
              </a:rPr>
              <a:t>Task: </a:t>
            </a:r>
            <a:r>
              <a:rPr lang="en-US" sz="2200" b="0" i="0" dirty="0">
                <a:solidFill>
                  <a:schemeClr val="bg1"/>
                </a:solidFill>
                <a:effectLst/>
                <a:highlight>
                  <a:srgbClr val="FFFFFF"/>
                </a:highlight>
                <a:latin typeface="Manrope"/>
              </a:rPr>
              <a:t>Identify the top directors based on their average IMDB score and analyze their contribution to the success of movies using percentile calculations.</a:t>
            </a:r>
            <a:br>
              <a:rPr lang="en-US" sz="1200" b="0" i="0" dirty="0">
                <a:solidFill>
                  <a:srgbClr val="8492A6"/>
                </a:solidFill>
                <a:effectLst/>
                <a:highlight>
                  <a:srgbClr val="FFFFFF"/>
                </a:highlight>
                <a:latin typeface="Manrope"/>
              </a:rPr>
            </a:br>
            <a:br>
              <a:rPr lang="en-US" sz="1200" b="0" i="0" dirty="0">
                <a:solidFill>
                  <a:srgbClr val="8492A6"/>
                </a:solidFill>
                <a:effectLst/>
                <a:highlight>
                  <a:srgbClr val="FFFFFF"/>
                </a:highlight>
                <a:latin typeface="Manrope"/>
              </a:rPr>
            </a:br>
            <a:br>
              <a:rPr lang="en-US" sz="1900" b="0" i="0" dirty="0">
                <a:effectLst/>
                <a:highlight>
                  <a:srgbClr val="C0C0C0"/>
                </a:highlight>
                <a:latin typeface="Manrope"/>
              </a:rPr>
            </a:br>
            <a:endParaRPr lang="en-IN" sz="1900" dirty="0">
              <a:highlight>
                <a:srgbClr val="C0C0C0"/>
              </a:highlight>
            </a:endParaRPr>
          </a:p>
        </p:txBody>
      </p:sp>
      <p:sp>
        <p:nvSpPr>
          <p:cNvPr id="8" name="Rectangle 7">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 name="Straight Connector 11">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0CE03D6D-BFF3-0C26-CF25-0C60E0411D3D}"/>
              </a:ext>
            </a:extLst>
          </p:cNvPr>
          <p:cNvSpPr>
            <a:spLocks noGrp="1"/>
          </p:cNvSpPr>
          <p:nvPr>
            <p:ph idx="1"/>
          </p:nvPr>
        </p:nvSpPr>
        <p:spPr>
          <a:xfrm>
            <a:off x="4633356" y="0"/>
            <a:ext cx="7558643" cy="2717083"/>
          </a:xfrm>
        </p:spPr>
        <p:txBody>
          <a:bodyPr>
            <a:normAutofit/>
          </a:bodyPr>
          <a:lstStyle/>
          <a:p>
            <a:pPr marL="0" indent="0">
              <a:buNone/>
            </a:pPr>
            <a:r>
              <a:rPr lang="en-US" sz="1800" b="1" u="sng" dirty="0">
                <a:solidFill>
                  <a:schemeClr val="tx1"/>
                </a:solidFill>
              </a:rPr>
              <a:t>FORMULAS USED:</a:t>
            </a:r>
          </a:p>
          <a:p>
            <a:r>
              <a:rPr lang="en-US" sz="1800" dirty="0">
                <a:solidFill>
                  <a:schemeClr val="tx1"/>
                </a:solidFill>
              </a:rPr>
              <a:t>AVERAGE SCORE: =AVERAGEIF($A$2:$A$5044, A2, $B$2:$B$5044)</a:t>
            </a:r>
          </a:p>
          <a:p>
            <a:r>
              <a:rPr lang="it-IT" sz="1800" dirty="0">
                <a:solidFill>
                  <a:schemeClr val="tx1"/>
                </a:solidFill>
              </a:rPr>
              <a:t>PERCENTILE: =PERCENTILE($C$2:$C$5044,0.9)</a:t>
            </a:r>
          </a:p>
          <a:p>
            <a:r>
              <a:rPr lang="en-US" sz="1800" dirty="0">
                <a:solidFill>
                  <a:schemeClr val="tx1"/>
                </a:solidFill>
              </a:rPr>
              <a:t>NUM OF DIRECTORS HAVING MORE THAN 7.48 IMDB: =COUNTIF(C2:C5044,"&gt;7.48")</a:t>
            </a:r>
          </a:p>
          <a:p>
            <a:endParaRPr lang="en-IN" dirty="0">
              <a:solidFill>
                <a:schemeClr val="tx1"/>
              </a:solidFill>
            </a:endParaRPr>
          </a:p>
        </p:txBody>
      </p:sp>
      <p:sp>
        <p:nvSpPr>
          <p:cNvPr id="5" name="TextBox 4">
            <a:extLst>
              <a:ext uri="{FF2B5EF4-FFF2-40B4-BE49-F238E27FC236}">
                <a16:creationId xmlns:a16="http://schemas.microsoft.com/office/drawing/2014/main" id="{3E91EEA2-227D-FE93-B7B9-250AEE283F6B}"/>
              </a:ext>
            </a:extLst>
          </p:cNvPr>
          <p:cNvSpPr txBox="1"/>
          <p:nvPr/>
        </p:nvSpPr>
        <p:spPr>
          <a:xfrm>
            <a:off x="4642338" y="2577858"/>
            <a:ext cx="7540677" cy="3416320"/>
          </a:xfrm>
          <a:prstGeom prst="rect">
            <a:avLst/>
          </a:prstGeom>
          <a:noFill/>
        </p:spPr>
        <p:txBody>
          <a:bodyPr wrap="square">
            <a:spAutoFit/>
          </a:bodyPr>
          <a:lstStyle/>
          <a:p>
            <a:r>
              <a:rPr lang="en-IN" sz="1800" b="1" u="sng" dirty="0">
                <a:cs typeface="Times New Roman" panose="02020603050405020304" pitchFamily="18" charset="0"/>
              </a:rPr>
              <a:t>OUTPUT: </a:t>
            </a:r>
            <a:r>
              <a:rPr lang="en-IN" sz="1800" dirty="0">
                <a:latin typeface="Times New Roman" panose="02020603050405020304" pitchFamily="18" charset="0"/>
                <a:cs typeface="Times New Roman" panose="02020603050405020304" pitchFamily="18" charset="0"/>
              </a:rPr>
              <a:t>In this task, we are required to find out the top directors by calculating their average </a:t>
            </a:r>
            <a:r>
              <a:rPr lang="en-IN" sz="1800" dirty="0" err="1">
                <a:latin typeface="Times New Roman" panose="02020603050405020304" pitchFamily="18" charset="0"/>
                <a:cs typeface="Times New Roman" panose="02020603050405020304" pitchFamily="18" charset="0"/>
              </a:rPr>
              <a:t>imdb</a:t>
            </a:r>
            <a:r>
              <a:rPr lang="en-IN" sz="1800" dirty="0">
                <a:latin typeface="Times New Roman" panose="02020603050405020304" pitchFamily="18" charset="0"/>
                <a:cs typeface="Times New Roman" panose="02020603050405020304" pitchFamily="18" charset="0"/>
              </a:rPr>
              <a:t> scores. We are also required to find out the contribution of the directors in the film industry and how many directors are doing good in the industry.</a:t>
            </a:r>
          </a:p>
          <a:p>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We do so by  first calculating an average of the </a:t>
            </a:r>
            <a:r>
              <a:rPr lang="en-IN" sz="1800" dirty="0" err="1">
                <a:latin typeface="Times New Roman" panose="02020603050405020304" pitchFamily="18" charset="0"/>
                <a:cs typeface="Times New Roman" panose="02020603050405020304" pitchFamily="18" charset="0"/>
              </a:rPr>
              <a:t>imdb</a:t>
            </a:r>
            <a:r>
              <a:rPr lang="en-IN" sz="1800" dirty="0">
                <a:latin typeface="Times New Roman" panose="02020603050405020304" pitchFamily="18" charset="0"/>
                <a:cs typeface="Times New Roman" panose="02020603050405020304" pitchFamily="18" charset="0"/>
              </a:rPr>
              <a:t> scores of a the directors.</a:t>
            </a:r>
          </a:p>
          <a:p>
            <a:r>
              <a:rPr lang="en-IN" sz="1800" dirty="0">
                <a:latin typeface="Times New Roman" panose="02020603050405020304" pitchFamily="18" charset="0"/>
                <a:cs typeface="Times New Roman" panose="02020603050405020304" pitchFamily="18" charset="0"/>
              </a:rPr>
              <a:t>Then using the percentile function, we get a </a:t>
            </a:r>
            <a:r>
              <a:rPr lang="en-IN" sz="1800" dirty="0" err="1">
                <a:latin typeface="Times New Roman" panose="02020603050405020304" pitchFamily="18" charset="0"/>
                <a:cs typeface="Times New Roman" panose="02020603050405020304" pitchFamily="18" charset="0"/>
              </a:rPr>
              <a:t>imdb</a:t>
            </a:r>
            <a:r>
              <a:rPr lang="en-IN" sz="1800" dirty="0">
                <a:latin typeface="Times New Roman" panose="02020603050405020304" pitchFamily="18" charset="0"/>
                <a:cs typeface="Times New Roman" panose="02020603050405020304" pitchFamily="18" charset="0"/>
              </a:rPr>
              <a:t> score which would be considered good to calculate the contribution. </a:t>
            </a:r>
          </a:p>
          <a:p>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Then, we can calculate the number of directors who have an average </a:t>
            </a:r>
            <a:r>
              <a:rPr lang="en-IN" sz="1800" dirty="0" err="1">
                <a:latin typeface="Times New Roman" panose="02020603050405020304" pitchFamily="18" charset="0"/>
                <a:cs typeface="Times New Roman" panose="02020603050405020304" pitchFamily="18" charset="0"/>
              </a:rPr>
              <a:t>imdb</a:t>
            </a:r>
            <a:r>
              <a:rPr lang="en-IN" sz="1800" dirty="0">
                <a:latin typeface="Times New Roman" panose="02020603050405020304" pitchFamily="18" charset="0"/>
                <a:cs typeface="Times New Roman" panose="02020603050405020304" pitchFamily="18" charset="0"/>
              </a:rPr>
              <a:t> score of the required criteria. That is the number of directors who are preforming good.</a:t>
            </a:r>
          </a:p>
        </p:txBody>
      </p:sp>
      <p:sp>
        <p:nvSpPr>
          <p:cNvPr id="7" name="TextBox 6">
            <a:extLst>
              <a:ext uri="{FF2B5EF4-FFF2-40B4-BE49-F238E27FC236}">
                <a16:creationId xmlns:a16="http://schemas.microsoft.com/office/drawing/2014/main" id="{3278E683-4945-85CD-3FE5-C23A5776785E}"/>
              </a:ext>
            </a:extLst>
          </p:cNvPr>
          <p:cNvSpPr txBox="1"/>
          <p:nvPr/>
        </p:nvSpPr>
        <p:spPr>
          <a:xfrm>
            <a:off x="89150" y="5767639"/>
            <a:ext cx="4562167" cy="830997"/>
          </a:xfrm>
          <a:prstGeom prst="rect">
            <a:avLst/>
          </a:prstGeom>
          <a:noFill/>
        </p:spPr>
        <p:txBody>
          <a:bodyPr wrap="square">
            <a:spAutoFit/>
          </a:bodyPr>
          <a:lstStyle/>
          <a:p>
            <a:r>
              <a:rPr lang="en-IN" sz="1600" dirty="0">
                <a:solidFill>
                  <a:schemeClr val="bg1"/>
                </a:solidFill>
                <a:highlight>
                  <a:srgbClr val="C0C0C0"/>
                </a:highlight>
                <a:latin typeface="Abadi" panose="020F0502020204030204" pitchFamily="34" charset="0"/>
              </a:rPr>
              <a:t>TABLE OUTPUT IS IN NEXT SLIDE ALONG WITH FEW ASSUMPTIONS THAT CAN BE MADE BY LOOKING AT DATA AND THE PATTERN.</a:t>
            </a:r>
          </a:p>
        </p:txBody>
      </p:sp>
    </p:spTree>
    <p:custDataLst>
      <p:tags r:id="rId1"/>
    </p:custDataLst>
    <p:extLst>
      <p:ext uri="{BB962C8B-B14F-4D97-AF65-F5344CB8AC3E}">
        <p14:creationId xmlns:p14="http://schemas.microsoft.com/office/powerpoint/2010/main" val="3887842054"/>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D76CB6-14DD-E6A2-96F1-4737382B12A0}"/>
              </a:ext>
            </a:extLst>
          </p:cNvPr>
          <p:cNvPicPr>
            <a:picLocks noChangeAspect="1"/>
          </p:cNvPicPr>
          <p:nvPr/>
        </p:nvPicPr>
        <p:blipFill>
          <a:blip r:embed="rId2"/>
          <a:stretch>
            <a:fillRect/>
          </a:stretch>
        </p:blipFill>
        <p:spPr>
          <a:xfrm>
            <a:off x="77597" y="103024"/>
            <a:ext cx="8326373" cy="6612407"/>
          </a:xfrm>
          <a:prstGeom prst="rect">
            <a:avLst/>
          </a:prstGeom>
        </p:spPr>
      </p:pic>
      <p:sp>
        <p:nvSpPr>
          <p:cNvPr id="6" name="TextBox 5">
            <a:extLst>
              <a:ext uri="{FF2B5EF4-FFF2-40B4-BE49-F238E27FC236}">
                <a16:creationId xmlns:a16="http://schemas.microsoft.com/office/drawing/2014/main" id="{02E4F793-ED8F-031D-CF02-D7098238F187}"/>
              </a:ext>
            </a:extLst>
          </p:cNvPr>
          <p:cNvSpPr txBox="1"/>
          <p:nvPr/>
        </p:nvSpPr>
        <p:spPr>
          <a:xfrm>
            <a:off x="8554065" y="412955"/>
            <a:ext cx="3560338" cy="5355312"/>
          </a:xfrm>
          <a:prstGeom prst="rect">
            <a:avLst/>
          </a:prstGeom>
          <a:noFill/>
        </p:spPr>
        <p:txBody>
          <a:bodyPr wrap="square" rtlCol="0">
            <a:spAutoFit/>
          </a:bodyPr>
          <a:lstStyle/>
          <a:p>
            <a:r>
              <a:rPr lang="en-IN" dirty="0"/>
              <a:t>Looking at the table beside we first found out the average score IMDb score column using the director name for each director.</a:t>
            </a:r>
          </a:p>
          <a:p>
            <a:r>
              <a:rPr lang="en-IN" dirty="0"/>
              <a:t>Then in the next column we sorted the average score in descending order. </a:t>
            </a:r>
          </a:p>
          <a:p>
            <a:r>
              <a:rPr lang="en-IN" dirty="0"/>
              <a:t>Then using this average score we calculated the percentile using which we will be able to see how many directors have IMDb more than the percentile that is here 7.48 after calculating this we found out that there are 523 directors that have an IMDb more than 7.48 and are considered to be.</a:t>
            </a:r>
          </a:p>
        </p:txBody>
      </p:sp>
    </p:spTree>
    <p:extLst>
      <p:ext uri="{BB962C8B-B14F-4D97-AF65-F5344CB8AC3E}">
        <p14:creationId xmlns:p14="http://schemas.microsoft.com/office/powerpoint/2010/main" val="1630984055"/>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44DD3-5375-C48E-69B6-2343B7D42C39}"/>
              </a:ext>
            </a:extLst>
          </p:cNvPr>
          <p:cNvSpPr>
            <a:spLocks noGrp="1"/>
          </p:cNvSpPr>
          <p:nvPr>
            <p:ph type="title"/>
          </p:nvPr>
        </p:nvSpPr>
        <p:spPr>
          <a:xfrm>
            <a:off x="130111" y="402334"/>
            <a:ext cx="4395624" cy="2949677"/>
          </a:xfrm>
        </p:spPr>
        <p:txBody>
          <a:bodyPr anchor="ctr">
            <a:normAutofit fontScale="90000"/>
          </a:bodyPr>
          <a:lstStyle/>
          <a:p>
            <a:pPr algn="l"/>
            <a:r>
              <a:rPr lang="en-US" sz="2200" b="1" i="0" dirty="0">
                <a:solidFill>
                  <a:schemeClr val="bg1"/>
                </a:solidFill>
                <a:effectLst/>
                <a:highlight>
                  <a:srgbClr val="FFFFFF"/>
                </a:highlight>
                <a:latin typeface="Manrope"/>
              </a:rPr>
              <a:t>5.Budget Analysis:</a:t>
            </a:r>
            <a:r>
              <a:rPr lang="en-US" sz="2200" b="0" i="0" dirty="0">
                <a:solidFill>
                  <a:schemeClr val="bg1"/>
                </a:solidFill>
                <a:effectLst/>
                <a:highlight>
                  <a:srgbClr val="FFFFFF"/>
                </a:highlight>
                <a:latin typeface="Manrope"/>
              </a:rPr>
              <a:t> Explore the relationship between movie budgets and their financial success.</a:t>
            </a:r>
            <a:br>
              <a:rPr lang="en-US" sz="2200" b="0" i="0" dirty="0">
                <a:solidFill>
                  <a:schemeClr val="bg1"/>
                </a:solidFill>
                <a:effectLst/>
                <a:highlight>
                  <a:srgbClr val="FFFFFF"/>
                </a:highlight>
                <a:latin typeface="Manrope"/>
              </a:rPr>
            </a:br>
            <a:r>
              <a:rPr lang="en-US" sz="2200" b="1" i="0" dirty="0">
                <a:solidFill>
                  <a:schemeClr val="bg1"/>
                </a:solidFill>
                <a:effectLst/>
                <a:highlight>
                  <a:srgbClr val="FFFFFF"/>
                </a:highlight>
                <a:latin typeface="Manrope"/>
              </a:rPr>
              <a:t>Task: </a:t>
            </a:r>
            <a:r>
              <a:rPr lang="en-US" sz="2200" b="0" i="0" dirty="0">
                <a:solidFill>
                  <a:schemeClr val="bg1"/>
                </a:solidFill>
                <a:effectLst/>
                <a:highlight>
                  <a:srgbClr val="FFFFFF"/>
                </a:highlight>
                <a:latin typeface="Manrope"/>
              </a:rPr>
              <a:t>Analyze the correlation between movie budgets and gross  earnings , and identify the movies with the highest profit margin.</a:t>
            </a:r>
            <a:br>
              <a:rPr lang="en-US" sz="1200" b="0" i="0" dirty="0">
                <a:solidFill>
                  <a:srgbClr val="8492A6"/>
                </a:solidFill>
                <a:effectLst/>
                <a:highlight>
                  <a:srgbClr val="FFFFFF"/>
                </a:highlight>
                <a:latin typeface="Manrope"/>
              </a:rPr>
            </a:br>
            <a:br>
              <a:rPr lang="en-US" sz="1900" b="0" i="0" dirty="0">
                <a:effectLst/>
                <a:highlight>
                  <a:srgbClr val="C0C0C0"/>
                </a:highlight>
                <a:latin typeface="Manrope"/>
              </a:rPr>
            </a:br>
            <a:endParaRPr lang="en-IN" sz="1900" dirty="0">
              <a:highlight>
                <a:srgbClr val="C0C0C0"/>
              </a:highlight>
            </a:endParaRPr>
          </a:p>
        </p:txBody>
      </p:sp>
      <p:sp>
        <p:nvSpPr>
          <p:cNvPr id="8" name="Rectangle 7">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 name="Straight Connector 11">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0CE03D6D-BFF3-0C26-CF25-0C60E0411D3D}"/>
              </a:ext>
            </a:extLst>
          </p:cNvPr>
          <p:cNvSpPr>
            <a:spLocks noGrp="1"/>
          </p:cNvSpPr>
          <p:nvPr>
            <p:ph idx="1"/>
          </p:nvPr>
        </p:nvSpPr>
        <p:spPr>
          <a:xfrm>
            <a:off x="4633356" y="0"/>
            <a:ext cx="7558643" cy="1691148"/>
          </a:xfrm>
        </p:spPr>
        <p:txBody>
          <a:bodyPr>
            <a:normAutofit/>
          </a:bodyPr>
          <a:lstStyle/>
          <a:p>
            <a:pPr marL="0" indent="0">
              <a:buNone/>
            </a:pPr>
            <a:r>
              <a:rPr lang="en-US" sz="1800" b="1" u="sng" dirty="0">
                <a:solidFill>
                  <a:schemeClr val="tx1"/>
                </a:solidFill>
              </a:rPr>
              <a:t>FORMULAS USED:</a:t>
            </a:r>
          </a:p>
          <a:p>
            <a:r>
              <a:rPr lang="en-US" sz="1800" dirty="0">
                <a:solidFill>
                  <a:schemeClr val="tx1"/>
                </a:solidFill>
              </a:rPr>
              <a:t>PROFIT: =C2-B2</a:t>
            </a:r>
          </a:p>
          <a:p>
            <a:r>
              <a:rPr lang="en-US" sz="1800" dirty="0">
                <a:solidFill>
                  <a:schemeClr val="tx1"/>
                </a:solidFill>
              </a:rPr>
              <a:t>MOVIE WITH HIGHEST PROFIT MARGIN: =MAX(D2,D5044)</a:t>
            </a:r>
          </a:p>
          <a:p>
            <a:r>
              <a:rPr lang="en-US" sz="1800" dirty="0">
                <a:solidFill>
                  <a:schemeClr val="tx1"/>
                </a:solidFill>
              </a:rPr>
              <a:t>CO- RELATION: =CORREL(B2:B5044,C2:C5044)</a:t>
            </a:r>
            <a:endParaRPr lang="en-IN" sz="1800" dirty="0">
              <a:solidFill>
                <a:schemeClr val="tx1"/>
              </a:solidFill>
            </a:endParaRPr>
          </a:p>
        </p:txBody>
      </p:sp>
      <p:sp>
        <p:nvSpPr>
          <p:cNvPr id="7" name="TextBox 6">
            <a:extLst>
              <a:ext uri="{FF2B5EF4-FFF2-40B4-BE49-F238E27FC236}">
                <a16:creationId xmlns:a16="http://schemas.microsoft.com/office/drawing/2014/main" id="{723B03E3-94C7-EDBB-CE0B-D1167A75F1AB}"/>
              </a:ext>
            </a:extLst>
          </p:cNvPr>
          <p:cNvSpPr txBox="1"/>
          <p:nvPr/>
        </p:nvSpPr>
        <p:spPr>
          <a:xfrm>
            <a:off x="4981263" y="1795893"/>
            <a:ext cx="6172200" cy="3693319"/>
          </a:xfrm>
          <a:prstGeom prst="rect">
            <a:avLst/>
          </a:prstGeom>
          <a:noFill/>
        </p:spPr>
        <p:txBody>
          <a:bodyPr wrap="square">
            <a:spAutoFit/>
          </a:bodyPr>
          <a:lstStyle/>
          <a:p>
            <a:r>
              <a:rPr lang="en-IN" sz="1800" b="1" u="sng" dirty="0">
                <a:cs typeface="Times New Roman" panose="02020603050405020304" pitchFamily="18" charset="0"/>
              </a:rPr>
              <a:t>OUTPUT:</a:t>
            </a:r>
          </a:p>
          <a:p>
            <a:r>
              <a:rPr lang="en-IN" sz="1800" dirty="0">
                <a:latin typeface="Times New Roman" panose="02020603050405020304" pitchFamily="18" charset="0"/>
                <a:cs typeface="Times New Roman" panose="02020603050405020304" pitchFamily="18" charset="0"/>
              </a:rPr>
              <a:t>In this task, we are required to find out the movies with the highest gross margins and also find out the correlation between movie budget and gross earnings.</a:t>
            </a:r>
          </a:p>
          <a:p>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To find the correlation, we use the =CORREL function which gives the correlation of a range of values.</a:t>
            </a:r>
          </a:p>
          <a:p>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To find the profit margin, we subtracted the budget from the gross.</a:t>
            </a:r>
          </a:p>
          <a:p>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To find the highest profit margin of a movie, we have to  use the =MAX function on the profit margin column.</a:t>
            </a:r>
            <a:endParaRPr lang="en-IN" dirty="0"/>
          </a:p>
        </p:txBody>
      </p:sp>
      <p:sp>
        <p:nvSpPr>
          <p:cNvPr id="11" name="TextBox 10">
            <a:extLst>
              <a:ext uri="{FF2B5EF4-FFF2-40B4-BE49-F238E27FC236}">
                <a16:creationId xmlns:a16="http://schemas.microsoft.com/office/drawing/2014/main" id="{E32D843C-D6A2-6416-A8A4-241037CB91B0}"/>
              </a:ext>
            </a:extLst>
          </p:cNvPr>
          <p:cNvSpPr txBox="1"/>
          <p:nvPr/>
        </p:nvSpPr>
        <p:spPr>
          <a:xfrm>
            <a:off x="144796" y="5624669"/>
            <a:ext cx="4424284" cy="830997"/>
          </a:xfrm>
          <a:prstGeom prst="rect">
            <a:avLst/>
          </a:prstGeom>
          <a:noFill/>
        </p:spPr>
        <p:txBody>
          <a:bodyPr wrap="square">
            <a:spAutoFit/>
          </a:bodyPr>
          <a:lstStyle/>
          <a:p>
            <a:r>
              <a:rPr lang="en-IN" sz="1600" dirty="0">
                <a:solidFill>
                  <a:schemeClr val="bg1"/>
                </a:solidFill>
                <a:highlight>
                  <a:srgbClr val="C0C0C0"/>
                </a:highlight>
                <a:latin typeface="Abadi" panose="020B0604020104020204" pitchFamily="34" charset="0"/>
              </a:rPr>
              <a:t>TABLE OUTPUT IS IN NEXT SLIDE ALONG WITH FEW ASSUMPTIONS THAT CAN BE MADE BY LOOKING AT DATA AND THE PATTERN.</a:t>
            </a:r>
          </a:p>
        </p:txBody>
      </p:sp>
    </p:spTree>
    <p:custDataLst>
      <p:tags r:id="rId1"/>
    </p:custDataLst>
    <p:extLst>
      <p:ext uri="{BB962C8B-B14F-4D97-AF65-F5344CB8AC3E}">
        <p14:creationId xmlns:p14="http://schemas.microsoft.com/office/powerpoint/2010/main" val="4099124338"/>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84A4BA-CB71-6879-C895-187CF8309CD0}"/>
              </a:ext>
            </a:extLst>
          </p:cNvPr>
          <p:cNvPicPr>
            <a:picLocks noChangeAspect="1"/>
          </p:cNvPicPr>
          <p:nvPr/>
        </p:nvPicPr>
        <p:blipFill>
          <a:blip r:embed="rId3"/>
          <a:stretch>
            <a:fillRect/>
          </a:stretch>
        </p:blipFill>
        <p:spPr>
          <a:xfrm>
            <a:off x="168764" y="138954"/>
            <a:ext cx="8447140" cy="6434566"/>
          </a:xfrm>
          <a:prstGeom prst="rect">
            <a:avLst/>
          </a:prstGeom>
        </p:spPr>
      </p:pic>
      <p:sp>
        <p:nvSpPr>
          <p:cNvPr id="6" name="TextBox 5">
            <a:extLst>
              <a:ext uri="{FF2B5EF4-FFF2-40B4-BE49-F238E27FC236}">
                <a16:creationId xmlns:a16="http://schemas.microsoft.com/office/drawing/2014/main" id="{5FA5AE93-6C39-7FF2-8EA1-5FA148C59054}"/>
              </a:ext>
            </a:extLst>
          </p:cNvPr>
          <p:cNvSpPr txBox="1"/>
          <p:nvPr/>
        </p:nvSpPr>
        <p:spPr>
          <a:xfrm>
            <a:off x="8615905" y="138954"/>
            <a:ext cx="3576096" cy="6186309"/>
          </a:xfrm>
          <a:prstGeom prst="rect">
            <a:avLst/>
          </a:prstGeom>
          <a:noFill/>
        </p:spPr>
        <p:txBody>
          <a:bodyPr wrap="square" rtlCol="0">
            <a:spAutoFit/>
          </a:bodyPr>
          <a:lstStyle/>
          <a:p>
            <a:pPr marL="285750" indent="-285750">
              <a:buFont typeface="Arial" panose="020B0604020202020204" pitchFamily="34" charset="0"/>
              <a:buChar char="•"/>
            </a:pPr>
            <a:r>
              <a:rPr lang="en-IN" dirty="0"/>
              <a:t>In the table there is budget and gross of movies along with movie title</a:t>
            </a:r>
          </a:p>
          <a:p>
            <a:pPr marL="285750" indent="-285750">
              <a:buFont typeface="Arial" panose="020B0604020202020204" pitchFamily="34" charset="0"/>
              <a:buChar char="•"/>
            </a:pPr>
            <a:r>
              <a:rPr lang="en-IN" dirty="0"/>
              <a:t>We need to find out the profit margin which we will get by subtracting the gross and budget and in the profit margin column we got the profit for each of the movie title’s separately.</a:t>
            </a:r>
          </a:p>
          <a:p>
            <a:pPr marL="285750" indent="-285750">
              <a:buFont typeface="Arial" panose="020B0604020202020204" pitchFamily="34" charset="0"/>
              <a:buChar char="•"/>
            </a:pPr>
            <a:r>
              <a:rPr lang="en-IN" dirty="0"/>
              <a:t> In the next column we found out the highest movie margin by using the Max function. </a:t>
            </a:r>
          </a:p>
          <a:p>
            <a:pPr marL="285750" indent="-285750">
              <a:buFont typeface="Arial" panose="020B0604020202020204" pitchFamily="34" charset="0"/>
              <a:buChar char="•"/>
            </a:pPr>
            <a:r>
              <a:rPr lang="en-IN" dirty="0"/>
              <a:t>Also we found out the correlation between budget and gross which came out to be 0.102 which is quite less hence means that budget and gross are not related strongly.</a:t>
            </a:r>
          </a:p>
        </p:txBody>
      </p:sp>
    </p:spTree>
    <p:extLst>
      <p:ext uri="{BB962C8B-B14F-4D97-AF65-F5344CB8AC3E}">
        <p14:creationId xmlns:p14="http://schemas.microsoft.com/office/powerpoint/2010/main" val="1373648567"/>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F0ADB-9EDD-FEA9-27C2-DF235A96465D}"/>
              </a:ext>
            </a:extLst>
          </p:cNvPr>
          <p:cNvSpPr>
            <a:spLocks noGrp="1"/>
          </p:cNvSpPr>
          <p:nvPr>
            <p:ph type="title"/>
          </p:nvPr>
        </p:nvSpPr>
        <p:spPr>
          <a:xfrm>
            <a:off x="1757889" y="4904045"/>
            <a:ext cx="8676222" cy="1066801"/>
          </a:xfrm>
        </p:spPr>
        <p:txBody>
          <a:bodyPr vert="horz" lIns="91440" tIns="45720" rIns="91440" bIns="45720" rtlCol="0" anchor="b">
            <a:noAutofit/>
          </a:bodyPr>
          <a:lstStyle/>
          <a:p>
            <a:pPr algn="ctr"/>
            <a:r>
              <a:rPr lang="en-US" sz="8000" b="1" dirty="0">
                <a:effectLst>
                  <a:glow rad="38100">
                    <a:schemeClr val="bg1">
                      <a:lumMod val="65000"/>
                      <a:lumOff val="35000"/>
                      <a:alpha val="50000"/>
                    </a:schemeClr>
                  </a:glow>
                  <a:outerShdw blurRad="28575" dist="31750" dir="13200000" algn="tl" rotWithShape="0">
                    <a:srgbClr val="000000">
                      <a:alpha val="25000"/>
                    </a:srgbClr>
                  </a:outerShdw>
                </a:effectLst>
              </a:rPr>
              <a:t>Thank you</a:t>
            </a:r>
          </a:p>
        </p:txBody>
      </p:sp>
      <p:pic>
        <p:nvPicPr>
          <p:cNvPr id="4" name="Picture 3" descr="Film reel and slate">
            <a:extLst>
              <a:ext uri="{FF2B5EF4-FFF2-40B4-BE49-F238E27FC236}">
                <a16:creationId xmlns:a16="http://schemas.microsoft.com/office/drawing/2014/main" id="{678B3C8C-C3FF-9F0B-E2F3-1DF0211F6CB2}"/>
              </a:ext>
            </a:extLst>
          </p:cNvPr>
          <p:cNvPicPr>
            <a:picLocks noChangeAspect="1"/>
          </p:cNvPicPr>
          <p:nvPr/>
        </p:nvPicPr>
        <p:blipFill rotWithShape="1">
          <a:blip r:embed="rId4"/>
          <a:srcRect t="28363" b="19122"/>
          <a:stretch/>
        </p:blipFill>
        <p:spPr>
          <a:xfrm>
            <a:off x="20" y="10"/>
            <a:ext cx="12191980" cy="4273816"/>
          </a:xfrm>
          <a:prstGeom prst="rect">
            <a:avLst/>
          </a:prstGeom>
        </p:spPr>
      </p:pic>
    </p:spTree>
    <p:custDataLst>
      <p:tags r:id="rId1"/>
    </p:custDataLst>
    <p:extLst>
      <p:ext uri="{BB962C8B-B14F-4D97-AF65-F5344CB8AC3E}">
        <p14:creationId xmlns:p14="http://schemas.microsoft.com/office/powerpoint/2010/main" val="359952855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xit" presetSubtype="0" fill="hold" grpId="0" nodeType="clickEffect">
                                  <p:stCondLst>
                                    <p:cond delay="0"/>
                                  </p:stCondLst>
                                  <p:iterate type="lt">
                                    <p:tmPct val="10000"/>
                                  </p:iterate>
                                  <p:childTnLst>
                                    <p:anim from="(ppt_w)" to="(-ppt_w*2)" calcmode="lin" valueType="num">
                                      <p:cBhvr rctx="PPT">
                                        <p:cTn id="6" dur="500" autoRev="1">
                                          <p:stCondLst>
                                            <p:cond delay="0"/>
                                          </p:stCondLst>
                                        </p:cTn>
                                        <p:tgtEl>
                                          <p:spTgt spid="2"/>
                                        </p:tgtEl>
                                        <p:attrNameLst>
                                          <p:attrName>ppt_w</p:attrName>
                                        </p:attrNameLst>
                                      </p:cBhvr>
                                    </p:anim>
                                    <p:anim by="(ppt_w*0.50)" calcmode="lin" valueType="num">
                                      <p:cBhvr>
                                        <p:cTn id="7" dur="500" decel="50000" autoRev="1">
                                          <p:stCondLst>
                                            <p:cond delay="0"/>
                                          </p:stCondLst>
                                        </p:cTn>
                                        <p:tgtEl>
                                          <p:spTgt spid="2"/>
                                        </p:tgtEl>
                                        <p:attrNameLst>
                                          <p:attrName>ppt_x</p:attrName>
                                        </p:attrNameLst>
                                      </p:cBhvr>
                                    </p:anim>
                                    <p:anim from="(ppt_y)" to="(1+ppt_h/2)" calcmode="lin" valueType="num">
                                      <p:cBhvr>
                                        <p:cTn id="8" dur="1000">
                                          <p:stCondLst>
                                            <p:cond delay="0"/>
                                          </p:stCondLst>
                                        </p:cTn>
                                        <p:tgtEl>
                                          <p:spTgt spid="2"/>
                                        </p:tgtEl>
                                        <p:attrNameLst>
                                          <p:attrName>ppt_y</p:attrName>
                                        </p:attrNameLst>
                                      </p:cBhvr>
                                    </p:anim>
                                    <p:animRot by="21600000">
                                      <p:cBhvr>
                                        <p:cTn id="9" dur="1000">
                                          <p:stCondLst>
                                            <p:cond delay="0"/>
                                          </p:stCondLst>
                                        </p:cTn>
                                        <p:tgtEl>
                                          <p:spTgt spid="2"/>
                                        </p:tgtEl>
                                        <p:attrNameLst>
                                          <p:attrName>r</p:attrName>
                                        </p:attrNameLst>
                                      </p:cBhvr>
                                    </p:animRot>
                                    <p:set>
                                      <p:cBhvr>
                                        <p:cTn id="10"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79D2D73E-B42D-0B39-8136-4A25DAFD9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D351E3-527F-7FC3-F26E-30C82CEF5859}"/>
              </a:ext>
            </a:extLst>
          </p:cNvPr>
          <p:cNvSpPr>
            <a:spLocks noGrp="1"/>
          </p:cNvSpPr>
          <p:nvPr>
            <p:ph type="title"/>
          </p:nvPr>
        </p:nvSpPr>
        <p:spPr>
          <a:xfrm>
            <a:off x="0" y="3848246"/>
            <a:ext cx="5067299" cy="1709436"/>
          </a:xfrm>
        </p:spPr>
        <p:txBody>
          <a:bodyPr vert="horz" lIns="91440" tIns="45720" rIns="91440" bIns="45720" rtlCol="0" anchor="ctr">
            <a:normAutofit/>
          </a:bodyPr>
          <a:lstStyle/>
          <a:p>
            <a:pPr algn="ctr"/>
            <a:r>
              <a:rPr lang="en-US" sz="4800" dirty="0"/>
              <a:t>PROJECT OVERVIEW </a:t>
            </a:r>
          </a:p>
        </p:txBody>
      </p:sp>
      <p:sp>
        <p:nvSpPr>
          <p:cNvPr id="4" name="TextBox 3">
            <a:extLst>
              <a:ext uri="{FF2B5EF4-FFF2-40B4-BE49-F238E27FC236}">
                <a16:creationId xmlns:a16="http://schemas.microsoft.com/office/drawing/2014/main" id="{AEDE87B7-06E3-35FA-A89F-4D8122F89472}"/>
              </a:ext>
            </a:extLst>
          </p:cNvPr>
          <p:cNvSpPr txBox="1"/>
          <p:nvPr/>
        </p:nvSpPr>
        <p:spPr>
          <a:xfrm>
            <a:off x="5274928" y="431045"/>
            <a:ext cx="6709442" cy="6096000"/>
          </a:xfrm>
          <a:prstGeom prst="rect">
            <a:avLst/>
          </a:prstGeom>
        </p:spPr>
        <p:txBody>
          <a:bodyPr vert="horz" lIns="91440" tIns="45720" rIns="91440" bIns="45720" rtlCol="0" anchor="b">
            <a:normAutofit fontScale="92500" lnSpcReduction="10000"/>
          </a:bodyPr>
          <a:lstStyle/>
          <a:p>
            <a:pPr indent="-228600">
              <a:lnSpc>
                <a:spcPct val="110000"/>
              </a:lnSpc>
              <a:spcAft>
                <a:spcPts val="600"/>
              </a:spcAft>
            </a:pPr>
            <a:r>
              <a:rPr lang="en-US" sz="1600" b="1" dirty="0">
                <a:highlight>
                  <a:srgbClr val="C0C0C0"/>
                </a:highlight>
              </a:rPr>
              <a:t> Project Overview:</a:t>
            </a:r>
          </a:p>
          <a:p>
            <a:pPr indent="-228600">
              <a:lnSpc>
                <a:spcPct val="110000"/>
              </a:lnSpc>
              <a:spcAft>
                <a:spcPts val="600"/>
              </a:spcAft>
            </a:pPr>
            <a:r>
              <a:rPr lang="en-US" sz="1600" b="1" dirty="0"/>
              <a:t>  - Analyze </a:t>
            </a:r>
            <a:r>
              <a:rPr lang="en-US" sz="1600" b="1" dirty="0" err="1"/>
              <a:t>Trainity's</a:t>
            </a:r>
            <a:r>
              <a:rPr lang="en-US" sz="1600" b="1" dirty="0"/>
              <a:t> "IMDb Movie Analysis" database.</a:t>
            </a:r>
          </a:p>
          <a:p>
            <a:pPr indent="-228600">
              <a:lnSpc>
                <a:spcPct val="110000"/>
              </a:lnSpc>
              <a:spcAft>
                <a:spcPts val="600"/>
              </a:spcAft>
            </a:pPr>
            <a:r>
              <a:rPr lang="en-US" sz="1600" b="1" dirty="0"/>
              <a:t>  - Dataset offers information on ratings, genres, cast, production details, and box office performance.</a:t>
            </a:r>
          </a:p>
          <a:p>
            <a:pPr indent="-228600">
              <a:lnSpc>
                <a:spcPct val="110000"/>
              </a:lnSpc>
              <a:spcAft>
                <a:spcPts val="600"/>
              </a:spcAft>
            </a:pPr>
            <a:endParaRPr lang="en-US" sz="1600" b="1" dirty="0"/>
          </a:p>
          <a:p>
            <a:pPr indent="-228600">
              <a:lnSpc>
                <a:spcPct val="110000"/>
              </a:lnSpc>
              <a:spcAft>
                <a:spcPts val="600"/>
              </a:spcAft>
            </a:pPr>
            <a:r>
              <a:rPr lang="en-US" sz="1600" b="1" dirty="0">
                <a:highlight>
                  <a:srgbClr val="C0C0C0"/>
                </a:highlight>
              </a:rPr>
              <a:t>Objective:</a:t>
            </a:r>
          </a:p>
          <a:p>
            <a:pPr indent="-228600">
              <a:lnSpc>
                <a:spcPct val="110000"/>
              </a:lnSpc>
              <a:spcAft>
                <a:spcPts val="600"/>
              </a:spcAft>
            </a:pPr>
            <a:r>
              <a:rPr lang="en-US" sz="1600" b="1" dirty="0"/>
              <a:t>  - Identify trends, patterns, and insights in the film industry using Excel.</a:t>
            </a:r>
          </a:p>
          <a:p>
            <a:pPr indent="-228600">
              <a:lnSpc>
                <a:spcPct val="110000"/>
              </a:lnSpc>
              <a:spcAft>
                <a:spcPts val="600"/>
              </a:spcAft>
            </a:pPr>
            <a:endParaRPr lang="en-US" sz="1600" b="1" dirty="0">
              <a:highlight>
                <a:srgbClr val="C0C0C0"/>
              </a:highlight>
            </a:endParaRPr>
          </a:p>
          <a:p>
            <a:pPr indent="-228600">
              <a:lnSpc>
                <a:spcPct val="110000"/>
              </a:lnSpc>
              <a:spcAft>
                <a:spcPts val="600"/>
              </a:spcAft>
            </a:pPr>
            <a:r>
              <a:rPr lang="en-US" sz="1600" b="1" dirty="0">
                <a:highlight>
                  <a:srgbClr val="C0C0C0"/>
                </a:highlight>
              </a:rPr>
              <a:t>Key Tasks:</a:t>
            </a:r>
          </a:p>
          <a:p>
            <a:pPr indent="-228600">
              <a:lnSpc>
                <a:spcPct val="110000"/>
              </a:lnSpc>
              <a:spcAft>
                <a:spcPts val="600"/>
              </a:spcAft>
            </a:pPr>
            <a:r>
              <a:rPr lang="en-US" sz="1600" b="1" dirty="0"/>
              <a:t>  - Data Cleaning and Preparation</a:t>
            </a:r>
          </a:p>
          <a:p>
            <a:pPr indent="-228600">
              <a:lnSpc>
                <a:spcPct val="110000"/>
              </a:lnSpc>
              <a:spcAft>
                <a:spcPts val="600"/>
              </a:spcAft>
            </a:pPr>
            <a:r>
              <a:rPr lang="en-US" sz="1600" b="1" dirty="0"/>
              <a:t>  - Genre Distributions and Rating Trend</a:t>
            </a:r>
          </a:p>
          <a:p>
            <a:pPr indent="-228600">
              <a:lnSpc>
                <a:spcPct val="110000"/>
              </a:lnSpc>
              <a:spcAft>
                <a:spcPts val="600"/>
              </a:spcAft>
            </a:pPr>
            <a:r>
              <a:rPr lang="en-US" sz="1600" b="1" dirty="0"/>
              <a:t>  - Budget vs. Box Office Performance</a:t>
            </a:r>
          </a:p>
          <a:p>
            <a:pPr indent="-228600">
              <a:lnSpc>
                <a:spcPct val="110000"/>
              </a:lnSpc>
              <a:spcAft>
                <a:spcPts val="600"/>
              </a:spcAft>
            </a:pPr>
            <a:r>
              <a:rPr lang="en-US" sz="1600" b="1" dirty="0"/>
              <a:t>  - Factors Affecting Movie Ratings</a:t>
            </a:r>
          </a:p>
          <a:p>
            <a:pPr indent="-228600">
              <a:lnSpc>
                <a:spcPct val="110000"/>
              </a:lnSpc>
              <a:spcAft>
                <a:spcPts val="600"/>
              </a:spcAft>
            </a:pPr>
            <a:r>
              <a:rPr lang="en-US" sz="1600" b="1" dirty="0"/>
              <a:t>  - Visualizing Key Findings</a:t>
            </a:r>
          </a:p>
          <a:p>
            <a:pPr indent="-228600">
              <a:lnSpc>
                <a:spcPct val="110000"/>
              </a:lnSpc>
              <a:spcAft>
                <a:spcPts val="600"/>
              </a:spcAft>
            </a:pPr>
            <a:endParaRPr lang="en-US" sz="1600" b="1" dirty="0"/>
          </a:p>
          <a:p>
            <a:pPr indent="-228600">
              <a:lnSpc>
                <a:spcPct val="110000"/>
              </a:lnSpc>
              <a:spcAft>
                <a:spcPts val="600"/>
              </a:spcAft>
            </a:pPr>
            <a:r>
              <a:rPr lang="en-US" sz="1600" b="1" dirty="0">
                <a:highlight>
                  <a:srgbClr val="C0C0C0"/>
                </a:highlight>
              </a:rPr>
              <a:t>Goal:</a:t>
            </a:r>
          </a:p>
          <a:p>
            <a:pPr indent="-228600">
              <a:lnSpc>
                <a:spcPct val="110000"/>
              </a:lnSpc>
              <a:spcAft>
                <a:spcPts val="600"/>
              </a:spcAft>
            </a:pPr>
            <a:r>
              <a:rPr lang="en-US" sz="1600" b="1" dirty="0"/>
              <a:t>  - Provide a comprehensive overview of the movie industry.</a:t>
            </a:r>
          </a:p>
          <a:p>
            <a:pPr indent="-228600">
              <a:lnSpc>
                <a:spcPct val="110000"/>
              </a:lnSpc>
              <a:spcAft>
                <a:spcPts val="600"/>
              </a:spcAft>
            </a:pPr>
            <a:r>
              <a:rPr lang="en-US" sz="1600" b="1" dirty="0"/>
              <a:t>  - Identify trends and factors for film success or failure.</a:t>
            </a:r>
          </a:p>
          <a:p>
            <a:pPr indent="-228600">
              <a:lnSpc>
                <a:spcPct val="110000"/>
              </a:lnSpc>
              <a:spcAft>
                <a:spcPts val="600"/>
              </a:spcAft>
            </a:pPr>
            <a:r>
              <a:rPr lang="en-US" sz="1600" b="1" dirty="0"/>
              <a:t>  - Showcase Excel’s data handling and interpretation capabilities.</a:t>
            </a:r>
          </a:p>
        </p:txBody>
      </p:sp>
      <p:pic>
        <p:nvPicPr>
          <p:cNvPr id="18" name="Picture 17" descr="Film reel and slate">
            <a:extLst>
              <a:ext uri="{FF2B5EF4-FFF2-40B4-BE49-F238E27FC236}">
                <a16:creationId xmlns:a16="http://schemas.microsoft.com/office/drawing/2014/main" id="{D790629B-5D37-DC48-12C7-339CEFD9195E}"/>
              </a:ext>
            </a:extLst>
          </p:cNvPr>
          <p:cNvPicPr>
            <a:picLocks noChangeAspect="1"/>
          </p:cNvPicPr>
          <p:nvPr/>
        </p:nvPicPr>
        <p:blipFill rotWithShape="1">
          <a:blip r:embed="rId3"/>
          <a:srcRect t="13867" r="-3" b="4623"/>
          <a:stretch/>
        </p:blipFill>
        <p:spPr>
          <a:xfrm>
            <a:off x="-139540" y="-50045"/>
            <a:ext cx="6394567" cy="3479045"/>
          </a:xfrm>
          <a:custGeom>
            <a:avLst/>
            <a:gdLst/>
            <a:ahLst/>
            <a:cxnLst/>
            <a:rect l="l" t="t" r="r" b="b"/>
            <a:pathLst>
              <a:path w="6394567" h="3479045">
                <a:moveTo>
                  <a:pt x="0" y="0"/>
                </a:moveTo>
                <a:lnTo>
                  <a:pt x="6394567" y="0"/>
                </a:lnTo>
                <a:lnTo>
                  <a:pt x="2477593" y="3073542"/>
                </a:lnTo>
                <a:lnTo>
                  <a:pt x="2435111" y="3105189"/>
                </a:lnTo>
                <a:cubicBezTo>
                  <a:pt x="2103481" y="3339382"/>
                  <a:pt x="1723470" y="3461518"/>
                  <a:pt x="1342352" y="3477290"/>
                </a:cubicBezTo>
                <a:cubicBezTo>
                  <a:pt x="1302651" y="3478932"/>
                  <a:pt x="1262940" y="3479421"/>
                  <a:pt x="1223270" y="3478762"/>
                </a:cubicBezTo>
                <a:cubicBezTo>
                  <a:pt x="786893" y="3471515"/>
                  <a:pt x="355525" y="3325396"/>
                  <a:pt x="277" y="3048974"/>
                </a:cubicBezTo>
                <a:lnTo>
                  <a:pt x="0" y="3048730"/>
                </a:lnTo>
                <a:close/>
              </a:path>
            </a:pathLst>
          </a:custGeom>
        </p:spPr>
      </p:pic>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A0D53C6E-DF09-C919-57C2-0B30968C2639}"/>
                  </a:ext>
                </a:extLst>
              </p14:cNvPr>
              <p14:cNvContentPartPr/>
              <p14:nvPr/>
            </p14:nvContentPartPr>
            <p14:xfrm>
              <a:off x="7063200" y="2335320"/>
              <a:ext cx="3531600" cy="2402640"/>
            </p14:xfrm>
          </p:contentPart>
        </mc:Choice>
        <mc:Fallback>
          <p:pic>
            <p:nvPicPr>
              <p:cNvPr id="6" name="Ink 5">
                <a:extLst>
                  <a:ext uri="{FF2B5EF4-FFF2-40B4-BE49-F238E27FC236}">
                    <a16:creationId xmlns:a16="http://schemas.microsoft.com/office/drawing/2014/main" id="{A0D53C6E-DF09-C919-57C2-0B30968C2639}"/>
                  </a:ext>
                </a:extLst>
              </p:cNvPr>
              <p:cNvPicPr/>
              <p:nvPr/>
            </p:nvPicPr>
            <p:blipFill>
              <a:blip r:embed="rId5"/>
              <a:stretch>
                <a:fillRect/>
              </a:stretch>
            </p:blipFill>
            <p:spPr>
              <a:xfrm>
                <a:off x="7053840" y="2325960"/>
                <a:ext cx="3550320" cy="2421360"/>
              </a:xfrm>
              <a:prstGeom prst="rect">
                <a:avLst/>
              </a:prstGeom>
            </p:spPr>
          </p:pic>
        </mc:Fallback>
      </mc:AlternateContent>
    </p:spTree>
    <p:extLst>
      <p:ext uri="{BB962C8B-B14F-4D97-AF65-F5344CB8AC3E}">
        <p14:creationId xmlns:p14="http://schemas.microsoft.com/office/powerpoint/2010/main" val="2290490730"/>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F6694-00A2-AC74-3342-106031BA03C2}"/>
              </a:ext>
            </a:extLst>
          </p:cNvPr>
          <p:cNvSpPr>
            <a:spLocks noGrp="1"/>
          </p:cNvSpPr>
          <p:nvPr>
            <p:ph type="title"/>
          </p:nvPr>
        </p:nvSpPr>
        <p:spPr>
          <a:xfrm>
            <a:off x="285136" y="2061769"/>
            <a:ext cx="3286968" cy="2737375"/>
          </a:xfrm>
        </p:spPr>
        <p:txBody>
          <a:bodyPr anchor="ctr">
            <a:normAutofit/>
          </a:bodyPr>
          <a:lstStyle/>
          <a:p>
            <a:r>
              <a:rPr lang="en-IN" sz="4800" b="1" i="0" dirty="0">
                <a:solidFill>
                  <a:schemeClr val="tx1"/>
                </a:solidFill>
                <a:effectLst/>
                <a:latin typeface="Manrope"/>
              </a:rPr>
              <a:t>5 WHY’S</a:t>
            </a:r>
            <a:br>
              <a:rPr lang="en-IN" sz="4800" b="1" i="0" dirty="0">
                <a:solidFill>
                  <a:schemeClr val="tx1"/>
                </a:solidFill>
                <a:effectLst/>
                <a:latin typeface="Manrope"/>
              </a:rPr>
            </a:br>
            <a:r>
              <a:rPr lang="en-IN" sz="4800" b="1" i="0" dirty="0">
                <a:solidFill>
                  <a:schemeClr val="tx1"/>
                </a:solidFill>
                <a:effectLst/>
                <a:latin typeface="Manrope"/>
              </a:rPr>
              <a:t>APPROACH:</a:t>
            </a:r>
            <a:endParaRPr lang="en-IN" sz="4800" dirty="0">
              <a:solidFill>
                <a:schemeClr val="tx1"/>
              </a:solidFill>
            </a:endParaRPr>
          </a:p>
        </p:txBody>
      </p:sp>
      <p:graphicFrame>
        <p:nvGraphicFramePr>
          <p:cNvPr id="7" name="Content Placeholder 2">
            <a:extLst>
              <a:ext uri="{FF2B5EF4-FFF2-40B4-BE49-F238E27FC236}">
                <a16:creationId xmlns:a16="http://schemas.microsoft.com/office/drawing/2014/main" id="{31EAA0EF-D5DC-EDCD-26E5-26F96920ADB8}"/>
              </a:ext>
            </a:extLst>
          </p:cNvPr>
          <p:cNvGraphicFramePr>
            <a:graphicFrameLocks noGrp="1"/>
          </p:cNvGraphicFramePr>
          <p:nvPr>
            <p:ph idx="1"/>
            <p:extLst>
              <p:ext uri="{D42A27DB-BD31-4B8C-83A1-F6EECF244321}">
                <p14:modId xmlns:p14="http://schemas.microsoft.com/office/powerpoint/2010/main" val="1470418230"/>
              </p:ext>
            </p:extLst>
          </p:nvPr>
        </p:nvGraphicFramePr>
        <p:xfrm>
          <a:off x="3156155" y="186813"/>
          <a:ext cx="8878529" cy="64794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218601404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6" name="Picture 5" descr="Graph">
            <a:extLst>
              <a:ext uri="{FF2B5EF4-FFF2-40B4-BE49-F238E27FC236}">
                <a16:creationId xmlns:a16="http://schemas.microsoft.com/office/drawing/2014/main" id="{E172F720-0862-E4FF-49DC-07F975E23C74}"/>
              </a:ext>
            </a:extLst>
          </p:cNvPr>
          <p:cNvPicPr>
            <a:picLocks noChangeAspect="1"/>
          </p:cNvPicPr>
          <p:nvPr/>
        </p:nvPicPr>
        <p:blipFill rotWithShape="1">
          <a:blip r:embed="rId5"/>
          <a:srcRect t="3674" b="6326"/>
          <a:stretch/>
        </p:blipFill>
        <p:spPr>
          <a:xfrm>
            <a:off x="20" y="10"/>
            <a:ext cx="12191980" cy="6857990"/>
          </a:xfrm>
          <a:prstGeom prst="rect">
            <a:avLst/>
          </a:prstGeom>
        </p:spPr>
      </p:pic>
      <p:sp useBgFill="1">
        <p:nvSpPr>
          <p:cNvPr id="16" name="Rounded Rectangle 9">
            <a:extLst>
              <a:ext uri="{FF2B5EF4-FFF2-40B4-BE49-F238E27FC236}">
                <a16:creationId xmlns:a16="http://schemas.microsoft.com/office/drawing/2014/main" id="{377641A3-0AD1-47C4-888F-5D557BC9C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6889" y="1846512"/>
            <a:ext cx="8998224" cy="3164976"/>
          </a:xfrm>
          <a:prstGeom prst="roundRect">
            <a:avLst>
              <a:gd name="adj" fmla="val 4629"/>
            </a:avLst>
          </a:prstGeom>
          <a:ln w="44450">
            <a:gradFill>
              <a:gsLst>
                <a:gs pos="0">
                  <a:schemeClr val="bg2">
                    <a:alpha val="65000"/>
                  </a:schemeClr>
                </a:gs>
                <a:gs pos="98000">
                  <a:schemeClr val="bg2">
                    <a:lumMod val="75000"/>
                    <a:alpha val="55000"/>
                  </a:schemeClr>
                </a:gs>
              </a:gsLst>
              <a:lin ang="5400000" scaled="1"/>
            </a:gradFill>
          </a:ln>
          <a:effectLst>
            <a:innerShdw blurRad="63500" dist="50800" dir="14460000">
              <a:prstClr val="black">
                <a:alpha val="70000"/>
              </a:prstClr>
            </a:inn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33F89F-ECF6-7C41-9E70-A3E830E5607F}"/>
              </a:ext>
            </a:extLst>
          </p:cNvPr>
          <p:cNvSpPr>
            <a:spLocks noGrp="1"/>
          </p:cNvSpPr>
          <p:nvPr>
            <p:ph type="title"/>
          </p:nvPr>
        </p:nvSpPr>
        <p:spPr>
          <a:xfrm>
            <a:off x="1757889" y="2527851"/>
            <a:ext cx="8676222" cy="1802297"/>
          </a:xfrm>
        </p:spPr>
        <p:txBody>
          <a:bodyPr vert="horz" lIns="91440" tIns="45720" rIns="91440" bIns="45720" rtlCol="0" anchor="b">
            <a:noAutofit/>
          </a:bodyPr>
          <a:lstStyle/>
          <a:p>
            <a:pPr algn="ctr">
              <a:lnSpc>
                <a:spcPct val="90000"/>
              </a:lnSpc>
            </a:pPr>
            <a:r>
              <a:rPr lang="en-US" sz="4800" b="1" dirty="0">
                <a:effectLst>
                  <a:glow rad="38100">
                    <a:schemeClr val="bg1">
                      <a:lumMod val="65000"/>
                      <a:lumOff val="35000"/>
                      <a:alpha val="50000"/>
                    </a:schemeClr>
                  </a:glow>
                  <a:outerShdw blurRad="28575" dist="31750" dir="13200000" algn="tl" rotWithShape="0">
                    <a:srgbClr val="000000">
                      <a:alpha val="25000"/>
                    </a:srgbClr>
                  </a:outerShdw>
                </a:effectLst>
              </a:rPr>
              <a:t>DATA </a:t>
            </a:r>
            <a:br>
              <a:rPr lang="en-US" sz="4800" b="1" dirty="0">
                <a:effectLst>
                  <a:glow rad="38100">
                    <a:schemeClr val="bg1">
                      <a:lumMod val="65000"/>
                      <a:lumOff val="35000"/>
                      <a:alpha val="50000"/>
                    </a:schemeClr>
                  </a:glow>
                  <a:outerShdw blurRad="28575" dist="31750" dir="13200000" algn="tl" rotWithShape="0">
                    <a:srgbClr val="000000">
                      <a:alpha val="25000"/>
                    </a:srgbClr>
                  </a:outerShdw>
                </a:effectLst>
              </a:rPr>
            </a:br>
            <a:r>
              <a:rPr lang="en-US" sz="4800" b="1" dirty="0">
                <a:effectLst>
                  <a:glow rad="38100">
                    <a:schemeClr val="bg1">
                      <a:lumMod val="65000"/>
                      <a:lumOff val="35000"/>
                      <a:alpha val="50000"/>
                    </a:schemeClr>
                  </a:glow>
                  <a:outerShdw blurRad="28575" dist="31750" dir="13200000" algn="tl" rotWithShape="0">
                    <a:srgbClr val="000000">
                      <a:alpha val="25000"/>
                    </a:srgbClr>
                  </a:outerShdw>
                </a:effectLst>
              </a:rPr>
              <a:t>ANALYTICS </a:t>
            </a:r>
            <a:br>
              <a:rPr lang="en-US" sz="4800" b="1" dirty="0">
                <a:effectLst>
                  <a:glow rad="38100">
                    <a:schemeClr val="bg1">
                      <a:lumMod val="65000"/>
                      <a:lumOff val="35000"/>
                      <a:alpha val="50000"/>
                    </a:schemeClr>
                  </a:glow>
                  <a:outerShdw blurRad="28575" dist="31750" dir="13200000" algn="tl" rotWithShape="0">
                    <a:srgbClr val="000000">
                      <a:alpha val="25000"/>
                    </a:srgbClr>
                  </a:outerShdw>
                </a:effectLst>
              </a:rPr>
            </a:br>
            <a:r>
              <a:rPr lang="en-US" sz="4800" b="1" dirty="0">
                <a:effectLst>
                  <a:glow rad="38100">
                    <a:schemeClr val="bg1">
                      <a:lumMod val="65000"/>
                      <a:lumOff val="35000"/>
                      <a:alpha val="50000"/>
                    </a:schemeClr>
                  </a:glow>
                  <a:outerShdw blurRad="28575" dist="31750" dir="13200000" algn="tl" rotWithShape="0">
                    <a:srgbClr val="000000">
                      <a:alpha val="25000"/>
                    </a:srgbClr>
                  </a:outerShdw>
                </a:effectLst>
              </a:rPr>
              <a:t>TASKS</a:t>
            </a:r>
          </a:p>
        </p:txBody>
      </p:sp>
    </p:spTree>
    <p:custDataLst>
      <p:tags r:id="rId1"/>
    </p:custDataLst>
    <p:extLst>
      <p:ext uri="{BB962C8B-B14F-4D97-AF65-F5344CB8AC3E}">
        <p14:creationId xmlns:p14="http://schemas.microsoft.com/office/powerpoint/2010/main" val="227191637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CD4A8F-4F76-52AD-1DCA-3C3392E01D4A}"/>
              </a:ext>
            </a:extLst>
          </p:cNvPr>
          <p:cNvPicPr>
            <a:picLocks noChangeAspect="1"/>
          </p:cNvPicPr>
          <p:nvPr/>
        </p:nvPicPr>
        <p:blipFill>
          <a:blip r:embed="rId4"/>
          <a:stretch>
            <a:fillRect/>
          </a:stretch>
        </p:blipFill>
        <p:spPr>
          <a:xfrm>
            <a:off x="0" y="127819"/>
            <a:ext cx="12179926" cy="4534133"/>
          </a:xfrm>
          <a:prstGeom prst="rect">
            <a:avLst/>
          </a:prstGeom>
        </p:spPr>
      </p:pic>
      <p:sp>
        <p:nvSpPr>
          <p:cNvPr id="6" name="TextBox 5">
            <a:extLst>
              <a:ext uri="{FF2B5EF4-FFF2-40B4-BE49-F238E27FC236}">
                <a16:creationId xmlns:a16="http://schemas.microsoft.com/office/drawing/2014/main" id="{22A5BDD9-4E7D-888F-B3BF-D08E97729E9A}"/>
              </a:ext>
            </a:extLst>
          </p:cNvPr>
          <p:cNvSpPr txBox="1"/>
          <p:nvPr/>
        </p:nvSpPr>
        <p:spPr>
          <a:xfrm>
            <a:off x="265471" y="5034116"/>
            <a:ext cx="11710219" cy="1200329"/>
          </a:xfrm>
          <a:prstGeom prst="rect">
            <a:avLst/>
          </a:prstGeom>
          <a:noFill/>
        </p:spPr>
        <p:txBody>
          <a:bodyPr wrap="square" rtlCol="0">
            <a:spAutoFit/>
          </a:bodyPr>
          <a:lstStyle/>
          <a:p>
            <a:r>
              <a:rPr lang="en-IN" dirty="0"/>
              <a:t>Here we have the data in excel using which we will answer the questions given in tasks.</a:t>
            </a:r>
          </a:p>
          <a:p>
            <a:r>
              <a:rPr lang="en-IN" dirty="0"/>
              <a:t>We are going to do our tasks in different sheets for no confusion in future.</a:t>
            </a:r>
          </a:p>
          <a:p>
            <a:endParaRPr lang="en-IN" dirty="0"/>
          </a:p>
          <a:p>
            <a:pPr algn="ctr"/>
            <a:r>
              <a:rPr lang="en-IN" b="1" u="sng" dirty="0"/>
              <a:t>LET’S START WITH OUR FIRST TASK</a:t>
            </a:r>
          </a:p>
        </p:txBody>
      </p:sp>
    </p:spTree>
    <p:custDataLst>
      <p:tags r:id="rId1"/>
    </p:custDataLst>
    <p:extLst>
      <p:ext uri="{BB962C8B-B14F-4D97-AF65-F5344CB8AC3E}">
        <p14:creationId xmlns:p14="http://schemas.microsoft.com/office/powerpoint/2010/main" val="671725690"/>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6">
                                            <p:txEl>
                                              <p:pRg st="3" end="3"/>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44DD3-5375-C48E-69B6-2343B7D42C39}"/>
              </a:ext>
            </a:extLst>
          </p:cNvPr>
          <p:cNvSpPr>
            <a:spLocks noGrp="1"/>
          </p:cNvSpPr>
          <p:nvPr>
            <p:ph type="title"/>
          </p:nvPr>
        </p:nvSpPr>
        <p:spPr>
          <a:xfrm>
            <a:off x="158473" y="228600"/>
            <a:ext cx="4395624" cy="2949677"/>
          </a:xfrm>
        </p:spPr>
        <p:txBody>
          <a:bodyPr anchor="ctr">
            <a:normAutofit/>
          </a:bodyPr>
          <a:lstStyle/>
          <a:p>
            <a:pPr>
              <a:lnSpc>
                <a:spcPct val="90000"/>
              </a:lnSpc>
            </a:pPr>
            <a:r>
              <a:rPr lang="en-IN" sz="1900" b="1" dirty="0">
                <a:solidFill>
                  <a:schemeClr val="bg1"/>
                </a:solidFill>
                <a:effectLst/>
                <a:latin typeface="Manrope"/>
              </a:rPr>
              <a:t>1:M</a:t>
            </a:r>
            <a:r>
              <a:rPr lang="en-US" sz="1900" b="1" dirty="0" err="1">
                <a:solidFill>
                  <a:schemeClr val="bg1"/>
                </a:solidFill>
                <a:effectLst/>
                <a:latin typeface="Manrope"/>
              </a:rPr>
              <a:t>ovie</a:t>
            </a:r>
            <a:r>
              <a:rPr lang="en-US" sz="1900" b="1" i="0" dirty="0">
                <a:solidFill>
                  <a:schemeClr val="bg1"/>
                </a:solidFill>
                <a:effectLst/>
                <a:latin typeface="Manrope"/>
              </a:rPr>
              <a:t> Genre Analysis:</a:t>
            </a:r>
            <a:r>
              <a:rPr lang="en-US" sz="1900" b="0" i="0" dirty="0">
                <a:solidFill>
                  <a:schemeClr val="bg1"/>
                </a:solidFill>
                <a:effectLst/>
                <a:latin typeface="Manrope"/>
              </a:rPr>
              <a:t> Analyze the distribution of movie genres and their impact on the IMDB score.</a:t>
            </a:r>
            <a:br>
              <a:rPr lang="en-US" sz="1900" b="0" i="0" dirty="0">
                <a:solidFill>
                  <a:schemeClr val="bg1"/>
                </a:solidFill>
                <a:effectLst/>
                <a:latin typeface="Manrope"/>
              </a:rPr>
            </a:br>
            <a:r>
              <a:rPr lang="en-US" sz="1900" b="1" i="0" dirty="0">
                <a:solidFill>
                  <a:schemeClr val="bg1"/>
                </a:solidFill>
                <a:effectLst/>
                <a:latin typeface="Manrope"/>
              </a:rPr>
              <a:t>Task:</a:t>
            </a:r>
            <a:r>
              <a:rPr lang="en-US" sz="1900" b="0" i="0" dirty="0">
                <a:solidFill>
                  <a:schemeClr val="bg1"/>
                </a:solidFill>
                <a:effectLst/>
                <a:latin typeface="Manrope"/>
              </a:rPr>
              <a:t> Determine the most common genres of movies in the dataset. Then, for each genre, calculate descriptive statistics (mean, median, mode, range, variance, standard deviation) of the IMDB scores.</a:t>
            </a:r>
            <a:br>
              <a:rPr lang="en-US" sz="1900" b="0" i="0" dirty="0">
                <a:effectLst/>
                <a:highlight>
                  <a:srgbClr val="C0C0C0"/>
                </a:highlight>
                <a:latin typeface="Manrope"/>
              </a:rPr>
            </a:br>
            <a:endParaRPr lang="en-IN" sz="1900" dirty="0">
              <a:highlight>
                <a:srgbClr val="C0C0C0"/>
              </a:highlight>
            </a:endParaRPr>
          </a:p>
        </p:txBody>
      </p:sp>
      <p:sp>
        <p:nvSpPr>
          <p:cNvPr id="8" name="Rectangle 7">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 name="Straight Connector 11">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9" name="TextBox 8">
            <a:extLst>
              <a:ext uri="{FF2B5EF4-FFF2-40B4-BE49-F238E27FC236}">
                <a16:creationId xmlns:a16="http://schemas.microsoft.com/office/drawing/2014/main" id="{65EA0A32-F269-8B01-9EC1-87E7B45FAD82}"/>
              </a:ext>
            </a:extLst>
          </p:cNvPr>
          <p:cNvSpPr txBox="1"/>
          <p:nvPr/>
        </p:nvSpPr>
        <p:spPr>
          <a:xfrm>
            <a:off x="4651317" y="228600"/>
            <a:ext cx="7452443" cy="3970318"/>
          </a:xfrm>
          <a:prstGeom prst="rect">
            <a:avLst/>
          </a:prstGeom>
          <a:noFill/>
        </p:spPr>
        <p:txBody>
          <a:bodyPr wrap="square" rtlCol="0">
            <a:spAutoFit/>
          </a:bodyPr>
          <a:lstStyle/>
          <a:p>
            <a:r>
              <a:rPr lang="en-IN" b="1" u="sng" dirty="0"/>
              <a:t>FORMULAS USED:</a:t>
            </a:r>
          </a:p>
          <a:p>
            <a:pPr marL="285750" indent="-285750">
              <a:buFont typeface="Arial" panose="020B0604020202020204" pitchFamily="34" charset="0"/>
              <a:buChar char="•"/>
            </a:pPr>
            <a:r>
              <a:rPr lang="en-IN" dirty="0"/>
              <a:t>FOR COUNTING TOTAL NUMBER OF MOVIES ACCORDING TO MOVIE NAME: </a:t>
            </a:r>
            <a:r>
              <a:rPr lang="en-US" dirty="0"/>
              <a:t>=COUNTIF($A$2:$H$5044,K2)</a:t>
            </a:r>
          </a:p>
          <a:p>
            <a:pPr marL="285750" indent="-285750">
              <a:buFont typeface="Arial" panose="020B0604020202020204" pitchFamily="34" charset="0"/>
              <a:buChar char="•"/>
            </a:pPr>
            <a:r>
              <a:rPr lang="en-US" dirty="0"/>
              <a:t>MEAN: </a:t>
            </a:r>
            <a:r>
              <a:rPr lang="pt-BR" dirty="0"/>
              <a:t>=IFERROR(AVERAGEIF($A$2:$H$5044,K2,$J$2:$J$5044),0)</a:t>
            </a:r>
            <a:endParaRPr lang="en-US" dirty="0"/>
          </a:p>
          <a:p>
            <a:pPr marL="285750" indent="-285750">
              <a:buFont typeface="Arial" panose="020B0604020202020204" pitchFamily="34" charset="0"/>
              <a:buChar char="•"/>
            </a:pPr>
            <a:r>
              <a:rPr lang="en-US" dirty="0"/>
              <a:t>MEDIAN: =IFERROR(MEDIAN(IF($A$2:$H$5044=K2,$J$2:$J$5044)),0)</a:t>
            </a:r>
          </a:p>
          <a:p>
            <a:pPr marL="285750" indent="-285750">
              <a:buFont typeface="Arial" panose="020B0604020202020204" pitchFamily="34" charset="0"/>
              <a:buChar char="•"/>
            </a:pPr>
            <a:r>
              <a:rPr lang="en-US" dirty="0"/>
              <a:t>MIN: =IFERROR(MIN(IF($A$2:$H$5044=K2,$J$2:$J$5044)),0)</a:t>
            </a:r>
          </a:p>
          <a:p>
            <a:pPr marL="285750" indent="-285750">
              <a:buFont typeface="Arial" panose="020B0604020202020204" pitchFamily="34" charset="0"/>
              <a:buChar char="•"/>
            </a:pPr>
            <a:r>
              <a:rPr lang="en-US" dirty="0"/>
              <a:t>MAX: =IFERROR(MAX(IF($A$2:$H$5044=K2,$J$2:$J$5044)),0)</a:t>
            </a:r>
          </a:p>
          <a:p>
            <a:pPr marL="285750" indent="-285750">
              <a:buFont typeface="Arial" panose="020B0604020202020204" pitchFamily="34" charset="0"/>
              <a:buChar char="•"/>
            </a:pPr>
            <a:r>
              <a:rPr lang="en-US" dirty="0"/>
              <a:t>VARIANCE: =IFERROR(VAR.S(IF($A$2:$H$5044=K2,$J$2:$J$5044)),0)</a:t>
            </a:r>
          </a:p>
          <a:p>
            <a:pPr marL="285750" indent="-285750">
              <a:buFont typeface="Arial" panose="020B0604020202020204" pitchFamily="34" charset="0"/>
              <a:buChar char="•"/>
            </a:pPr>
            <a:r>
              <a:rPr lang="en-US" dirty="0"/>
              <a:t>STANDARD DEVIATION: =IFERROR(STDEV.S(IF($A$2:$H$5044=K2,$J$2:$J$5044)),0)</a:t>
            </a:r>
          </a:p>
          <a:p>
            <a:pPr marL="285750" indent="-285750">
              <a:buFont typeface="Arial" panose="020B0604020202020204" pitchFamily="34" charset="0"/>
              <a:buChar char="•"/>
            </a:pPr>
            <a:r>
              <a:rPr lang="en-US" dirty="0"/>
              <a:t>MODE: =IFERROR(MODE.SNGL(IF($A$2:$H$5044=K2,$J$2:$J$5044)),0)</a:t>
            </a:r>
            <a:endParaRPr lang="en-IN" dirty="0"/>
          </a:p>
        </p:txBody>
      </p:sp>
      <p:sp>
        <p:nvSpPr>
          <p:cNvPr id="3" name="TextBox 2">
            <a:extLst>
              <a:ext uri="{FF2B5EF4-FFF2-40B4-BE49-F238E27FC236}">
                <a16:creationId xmlns:a16="http://schemas.microsoft.com/office/drawing/2014/main" id="{E488920B-7793-EAFB-4048-234EBF47AC1C}"/>
              </a:ext>
            </a:extLst>
          </p:cNvPr>
          <p:cNvSpPr txBox="1"/>
          <p:nvPr/>
        </p:nvSpPr>
        <p:spPr>
          <a:xfrm>
            <a:off x="0" y="3888659"/>
            <a:ext cx="4395624" cy="2031325"/>
          </a:xfrm>
          <a:prstGeom prst="rect">
            <a:avLst/>
          </a:prstGeom>
          <a:noFill/>
        </p:spPr>
        <p:txBody>
          <a:bodyPr wrap="square" rtlCol="0">
            <a:spAutoFit/>
          </a:bodyPr>
          <a:lstStyle/>
          <a:p>
            <a:r>
              <a:rPr lang="en-IN" b="1" u="sng" dirty="0">
                <a:solidFill>
                  <a:schemeClr val="bg1"/>
                </a:solidFill>
              </a:rPr>
              <a:t>Output: </a:t>
            </a:r>
            <a:r>
              <a:rPr lang="en-IN" sz="1800" dirty="0">
                <a:solidFill>
                  <a:schemeClr val="bg1"/>
                </a:solidFill>
                <a:latin typeface="Times New Roman" panose="02020603050405020304" pitchFamily="18" charset="0"/>
                <a:cs typeface="Times New Roman" panose="02020603050405020304" pitchFamily="18" charset="0"/>
              </a:rPr>
              <a:t>In this task, we were asked to initially recognize the movie distribution and then do a descriptive statistical analysis of their </a:t>
            </a:r>
            <a:r>
              <a:rPr lang="en-IN" sz="1800" dirty="0" err="1">
                <a:solidFill>
                  <a:schemeClr val="bg1"/>
                </a:solidFill>
                <a:latin typeface="Times New Roman" panose="02020603050405020304" pitchFamily="18" charset="0"/>
                <a:cs typeface="Times New Roman" panose="02020603050405020304" pitchFamily="18" charset="0"/>
              </a:rPr>
              <a:t>imdb</a:t>
            </a:r>
            <a:r>
              <a:rPr lang="en-IN" sz="1800" dirty="0">
                <a:solidFill>
                  <a:schemeClr val="bg1"/>
                </a:solidFill>
                <a:latin typeface="Times New Roman" panose="02020603050405020304" pitchFamily="18" charset="0"/>
                <a:cs typeface="Times New Roman" panose="02020603050405020304" pitchFamily="18" charset="0"/>
              </a:rPr>
              <a:t> scores.</a:t>
            </a:r>
          </a:p>
          <a:p>
            <a:r>
              <a:rPr lang="en-IN" sz="1800" dirty="0">
                <a:solidFill>
                  <a:schemeClr val="bg1"/>
                </a:solidFill>
                <a:latin typeface="Times New Roman" panose="02020603050405020304" pitchFamily="18" charset="0"/>
                <a:cs typeface="Times New Roman" panose="02020603050405020304" pitchFamily="18" charset="0"/>
              </a:rPr>
              <a:t>For this task, we used various formulas. The formula with their usage is listed :</a:t>
            </a:r>
          </a:p>
          <a:p>
            <a:endParaRPr lang="en-IN" dirty="0">
              <a:solidFill>
                <a:schemeClr val="bg1"/>
              </a:solidFill>
            </a:endParaRPr>
          </a:p>
        </p:txBody>
      </p:sp>
      <p:sp>
        <p:nvSpPr>
          <p:cNvPr id="4" name="TextBox 3">
            <a:extLst>
              <a:ext uri="{FF2B5EF4-FFF2-40B4-BE49-F238E27FC236}">
                <a16:creationId xmlns:a16="http://schemas.microsoft.com/office/drawing/2014/main" id="{501AC301-AA4D-FBCA-FF29-28F3BFB32B2D}"/>
              </a:ext>
            </a:extLst>
          </p:cNvPr>
          <p:cNvSpPr txBox="1"/>
          <p:nvPr/>
        </p:nvSpPr>
        <p:spPr>
          <a:xfrm>
            <a:off x="4918217" y="5706070"/>
            <a:ext cx="6918642" cy="584775"/>
          </a:xfrm>
          <a:prstGeom prst="rect">
            <a:avLst/>
          </a:prstGeom>
          <a:noFill/>
        </p:spPr>
        <p:txBody>
          <a:bodyPr wrap="square" rtlCol="0">
            <a:spAutoFit/>
          </a:bodyPr>
          <a:lstStyle/>
          <a:p>
            <a:r>
              <a:rPr lang="en-IN" sz="1600" dirty="0">
                <a:highlight>
                  <a:srgbClr val="C0C0C0"/>
                </a:highlight>
              </a:rPr>
              <a:t>TABLE OUTPUT IS IN NEXT SLIDE ALONG WITH FEW ASSUMPTIONS THAT CAN BE MADE BY LOOKING AT DATA AND THE PATTERN.</a:t>
            </a:r>
          </a:p>
        </p:txBody>
      </p:sp>
    </p:spTree>
    <p:custDataLst>
      <p:tags r:id="rId1"/>
    </p:custDataLst>
    <p:extLst>
      <p:ext uri="{BB962C8B-B14F-4D97-AF65-F5344CB8AC3E}">
        <p14:creationId xmlns:p14="http://schemas.microsoft.com/office/powerpoint/2010/main" val="3961296522"/>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p:tgtEl>
                                          <p:spTgt spid="9">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9">
                                            <p:txEl>
                                              <p:pRg st="0" end="0"/>
                                            </p:txEl>
                                          </p:spTgt>
                                        </p:tgtEl>
                                      </p:cBhvr>
                                    </p:animEffect>
                                  </p:childTnLst>
                                </p:cTn>
                              </p:par>
                              <p:par>
                                <p:cTn id="9" presetID="12" presetClass="entr" presetSubtype="4" fill="hold" nodeType="with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 calcmode="lin" valueType="num">
                                      <p:cBhvr additive="base">
                                        <p:cTn id="11" dur="500"/>
                                        <p:tgtEl>
                                          <p:spTgt spid="9">
                                            <p:txEl>
                                              <p:pRg st="1" end="1"/>
                                            </p:txEl>
                                          </p:spTgt>
                                        </p:tgtEl>
                                        <p:attrNameLst>
                                          <p:attrName>ppt_y</p:attrName>
                                        </p:attrNameLst>
                                      </p:cBhvr>
                                      <p:tavLst>
                                        <p:tav tm="0">
                                          <p:val>
                                            <p:strVal val="#ppt_y+#ppt_h*1.125000"/>
                                          </p:val>
                                        </p:tav>
                                        <p:tav tm="100000">
                                          <p:val>
                                            <p:strVal val="#ppt_y"/>
                                          </p:val>
                                        </p:tav>
                                      </p:tavLst>
                                    </p:anim>
                                    <p:animEffect transition="in" filter="wipe(up)">
                                      <p:cBhvr>
                                        <p:cTn id="12" dur="500"/>
                                        <p:tgtEl>
                                          <p:spTgt spid="9">
                                            <p:txEl>
                                              <p:pRg st="1" end="1"/>
                                            </p:txEl>
                                          </p:spTgt>
                                        </p:tgtEl>
                                      </p:cBhvr>
                                    </p:animEffect>
                                  </p:childTnLst>
                                </p:cTn>
                              </p:par>
                              <p:par>
                                <p:cTn id="13" presetID="12" presetClass="entr" presetSubtype="4" fill="hold"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 calcmode="lin" valueType="num">
                                      <p:cBhvr additive="base">
                                        <p:cTn id="15" dur="500"/>
                                        <p:tgtEl>
                                          <p:spTgt spid="9">
                                            <p:txEl>
                                              <p:pRg st="2" end="2"/>
                                            </p:txEl>
                                          </p:spTgt>
                                        </p:tgtEl>
                                        <p:attrNameLst>
                                          <p:attrName>ppt_y</p:attrName>
                                        </p:attrNameLst>
                                      </p:cBhvr>
                                      <p:tavLst>
                                        <p:tav tm="0">
                                          <p:val>
                                            <p:strVal val="#ppt_y+#ppt_h*1.125000"/>
                                          </p:val>
                                        </p:tav>
                                        <p:tav tm="100000">
                                          <p:val>
                                            <p:strVal val="#ppt_y"/>
                                          </p:val>
                                        </p:tav>
                                      </p:tavLst>
                                    </p:anim>
                                    <p:animEffect transition="in" filter="wipe(up)">
                                      <p:cBhvr>
                                        <p:cTn id="16" dur="500"/>
                                        <p:tgtEl>
                                          <p:spTgt spid="9">
                                            <p:txEl>
                                              <p:pRg st="2" end="2"/>
                                            </p:txEl>
                                          </p:spTgt>
                                        </p:tgtEl>
                                      </p:cBhvr>
                                    </p:animEffect>
                                  </p:childTnLst>
                                </p:cTn>
                              </p:par>
                              <p:par>
                                <p:cTn id="17" presetID="12" presetClass="entr" presetSubtype="4" fill="hold" nodeType="with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anim calcmode="lin" valueType="num">
                                      <p:cBhvr additive="base">
                                        <p:cTn id="19" dur="500"/>
                                        <p:tgtEl>
                                          <p:spTgt spid="9">
                                            <p:txEl>
                                              <p:pRg st="3" end="3"/>
                                            </p:txEl>
                                          </p:spTgt>
                                        </p:tgtEl>
                                        <p:attrNameLst>
                                          <p:attrName>ppt_y</p:attrName>
                                        </p:attrNameLst>
                                      </p:cBhvr>
                                      <p:tavLst>
                                        <p:tav tm="0">
                                          <p:val>
                                            <p:strVal val="#ppt_y+#ppt_h*1.125000"/>
                                          </p:val>
                                        </p:tav>
                                        <p:tav tm="100000">
                                          <p:val>
                                            <p:strVal val="#ppt_y"/>
                                          </p:val>
                                        </p:tav>
                                      </p:tavLst>
                                    </p:anim>
                                    <p:animEffect transition="in" filter="wipe(up)">
                                      <p:cBhvr>
                                        <p:cTn id="20" dur="500"/>
                                        <p:tgtEl>
                                          <p:spTgt spid="9">
                                            <p:txEl>
                                              <p:pRg st="3" end="3"/>
                                            </p:txEl>
                                          </p:spTgt>
                                        </p:tgtEl>
                                      </p:cBhvr>
                                    </p:animEffect>
                                  </p:childTnLst>
                                </p:cTn>
                              </p:par>
                              <p:par>
                                <p:cTn id="21" presetID="12" presetClass="entr" presetSubtype="4" fill="hold" nodeType="with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 calcmode="lin" valueType="num">
                                      <p:cBhvr additive="base">
                                        <p:cTn id="23" dur="500"/>
                                        <p:tgtEl>
                                          <p:spTgt spid="9">
                                            <p:txEl>
                                              <p:pRg st="4" end="4"/>
                                            </p:txEl>
                                          </p:spTgt>
                                        </p:tgtEl>
                                        <p:attrNameLst>
                                          <p:attrName>ppt_y</p:attrName>
                                        </p:attrNameLst>
                                      </p:cBhvr>
                                      <p:tavLst>
                                        <p:tav tm="0">
                                          <p:val>
                                            <p:strVal val="#ppt_y+#ppt_h*1.125000"/>
                                          </p:val>
                                        </p:tav>
                                        <p:tav tm="100000">
                                          <p:val>
                                            <p:strVal val="#ppt_y"/>
                                          </p:val>
                                        </p:tav>
                                      </p:tavLst>
                                    </p:anim>
                                    <p:animEffect transition="in" filter="wipe(up)">
                                      <p:cBhvr>
                                        <p:cTn id="24" dur="500"/>
                                        <p:tgtEl>
                                          <p:spTgt spid="9">
                                            <p:txEl>
                                              <p:pRg st="4" end="4"/>
                                            </p:txEl>
                                          </p:spTgt>
                                        </p:tgtEl>
                                      </p:cBhvr>
                                    </p:animEffect>
                                  </p:childTnLst>
                                </p:cTn>
                              </p:par>
                              <p:par>
                                <p:cTn id="25" presetID="12" presetClass="entr" presetSubtype="4" fill="hold" nodeType="with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 calcmode="lin" valueType="num">
                                      <p:cBhvr additive="base">
                                        <p:cTn id="27" dur="500"/>
                                        <p:tgtEl>
                                          <p:spTgt spid="9">
                                            <p:txEl>
                                              <p:pRg st="5" end="5"/>
                                            </p:txEl>
                                          </p:spTgt>
                                        </p:tgtEl>
                                        <p:attrNameLst>
                                          <p:attrName>ppt_y</p:attrName>
                                        </p:attrNameLst>
                                      </p:cBhvr>
                                      <p:tavLst>
                                        <p:tav tm="0">
                                          <p:val>
                                            <p:strVal val="#ppt_y+#ppt_h*1.125000"/>
                                          </p:val>
                                        </p:tav>
                                        <p:tav tm="100000">
                                          <p:val>
                                            <p:strVal val="#ppt_y"/>
                                          </p:val>
                                        </p:tav>
                                      </p:tavLst>
                                    </p:anim>
                                    <p:animEffect transition="in" filter="wipe(up)">
                                      <p:cBhvr>
                                        <p:cTn id="28" dur="500"/>
                                        <p:tgtEl>
                                          <p:spTgt spid="9">
                                            <p:txEl>
                                              <p:pRg st="5" end="5"/>
                                            </p:txEl>
                                          </p:spTgt>
                                        </p:tgtEl>
                                      </p:cBhvr>
                                    </p:animEffect>
                                  </p:childTnLst>
                                </p:cTn>
                              </p:par>
                              <p:par>
                                <p:cTn id="29" presetID="12" presetClass="entr" presetSubtype="4" fill="hold" nodeType="with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anim calcmode="lin" valueType="num">
                                      <p:cBhvr additive="base">
                                        <p:cTn id="31" dur="500"/>
                                        <p:tgtEl>
                                          <p:spTgt spid="9">
                                            <p:txEl>
                                              <p:pRg st="6" end="6"/>
                                            </p:txEl>
                                          </p:spTgt>
                                        </p:tgtEl>
                                        <p:attrNameLst>
                                          <p:attrName>ppt_y</p:attrName>
                                        </p:attrNameLst>
                                      </p:cBhvr>
                                      <p:tavLst>
                                        <p:tav tm="0">
                                          <p:val>
                                            <p:strVal val="#ppt_y+#ppt_h*1.125000"/>
                                          </p:val>
                                        </p:tav>
                                        <p:tav tm="100000">
                                          <p:val>
                                            <p:strVal val="#ppt_y"/>
                                          </p:val>
                                        </p:tav>
                                      </p:tavLst>
                                    </p:anim>
                                    <p:animEffect transition="in" filter="wipe(up)">
                                      <p:cBhvr>
                                        <p:cTn id="32" dur="500"/>
                                        <p:tgtEl>
                                          <p:spTgt spid="9">
                                            <p:txEl>
                                              <p:pRg st="6" end="6"/>
                                            </p:txEl>
                                          </p:spTgt>
                                        </p:tgtEl>
                                      </p:cBhvr>
                                    </p:animEffect>
                                  </p:childTnLst>
                                </p:cTn>
                              </p:par>
                              <p:par>
                                <p:cTn id="33" presetID="12" presetClass="entr" presetSubtype="4" fill="hold" nodeType="with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anim calcmode="lin" valueType="num">
                                      <p:cBhvr additive="base">
                                        <p:cTn id="35" dur="500"/>
                                        <p:tgtEl>
                                          <p:spTgt spid="9">
                                            <p:txEl>
                                              <p:pRg st="7" end="7"/>
                                            </p:txEl>
                                          </p:spTgt>
                                        </p:tgtEl>
                                        <p:attrNameLst>
                                          <p:attrName>ppt_y</p:attrName>
                                        </p:attrNameLst>
                                      </p:cBhvr>
                                      <p:tavLst>
                                        <p:tav tm="0">
                                          <p:val>
                                            <p:strVal val="#ppt_y+#ppt_h*1.125000"/>
                                          </p:val>
                                        </p:tav>
                                        <p:tav tm="100000">
                                          <p:val>
                                            <p:strVal val="#ppt_y"/>
                                          </p:val>
                                        </p:tav>
                                      </p:tavLst>
                                    </p:anim>
                                    <p:animEffect transition="in" filter="wipe(up)">
                                      <p:cBhvr>
                                        <p:cTn id="36" dur="500"/>
                                        <p:tgtEl>
                                          <p:spTgt spid="9">
                                            <p:txEl>
                                              <p:pRg st="7" end="7"/>
                                            </p:txEl>
                                          </p:spTgt>
                                        </p:tgtEl>
                                      </p:cBhvr>
                                    </p:animEffect>
                                  </p:childTnLst>
                                </p:cTn>
                              </p:par>
                              <p:par>
                                <p:cTn id="37" presetID="12" presetClass="entr" presetSubtype="4" fill="hold" nodeType="withEffect">
                                  <p:stCondLst>
                                    <p:cond delay="0"/>
                                  </p:stCondLst>
                                  <p:childTnLst>
                                    <p:set>
                                      <p:cBhvr>
                                        <p:cTn id="38" dur="1" fill="hold">
                                          <p:stCondLst>
                                            <p:cond delay="0"/>
                                          </p:stCondLst>
                                        </p:cTn>
                                        <p:tgtEl>
                                          <p:spTgt spid="9">
                                            <p:txEl>
                                              <p:pRg st="8" end="8"/>
                                            </p:txEl>
                                          </p:spTgt>
                                        </p:tgtEl>
                                        <p:attrNameLst>
                                          <p:attrName>style.visibility</p:attrName>
                                        </p:attrNameLst>
                                      </p:cBhvr>
                                      <p:to>
                                        <p:strVal val="visible"/>
                                      </p:to>
                                    </p:set>
                                    <p:anim calcmode="lin" valueType="num">
                                      <p:cBhvr additive="base">
                                        <p:cTn id="39" dur="500"/>
                                        <p:tgtEl>
                                          <p:spTgt spid="9">
                                            <p:txEl>
                                              <p:pRg st="8" end="8"/>
                                            </p:txEl>
                                          </p:spTgt>
                                        </p:tgtEl>
                                        <p:attrNameLst>
                                          <p:attrName>ppt_y</p:attrName>
                                        </p:attrNameLst>
                                      </p:cBhvr>
                                      <p:tavLst>
                                        <p:tav tm="0">
                                          <p:val>
                                            <p:strVal val="#ppt_y+#ppt_h*1.125000"/>
                                          </p:val>
                                        </p:tav>
                                        <p:tav tm="100000">
                                          <p:val>
                                            <p:strVal val="#ppt_y"/>
                                          </p:val>
                                        </p:tav>
                                      </p:tavLst>
                                    </p:anim>
                                    <p:animEffect transition="in" filter="wipe(up)">
                                      <p:cBhvr>
                                        <p:cTn id="40"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8AF7CCA-EE58-BCBD-743D-92E06FC68F57}"/>
              </a:ext>
            </a:extLst>
          </p:cNvPr>
          <p:cNvPicPr>
            <a:picLocks noChangeAspect="1"/>
          </p:cNvPicPr>
          <p:nvPr/>
        </p:nvPicPr>
        <p:blipFill>
          <a:blip r:embed="rId3"/>
          <a:stretch>
            <a:fillRect/>
          </a:stretch>
        </p:blipFill>
        <p:spPr>
          <a:xfrm>
            <a:off x="0" y="137652"/>
            <a:ext cx="12179926" cy="4776537"/>
          </a:xfrm>
          <a:prstGeom prst="rect">
            <a:avLst/>
          </a:prstGeom>
        </p:spPr>
      </p:pic>
      <p:sp>
        <p:nvSpPr>
          <p:cNvPr id="3" name="TextBox 2">
            <a:extLst>
              <a:ext uri="{FF2B5EF4-FFF2-40B4-BE49-F238E27FC236}">
                <a16:creationId xmlns:a16="http://schemas.microsoft.com/office/drawing/2014/main" id="{AA9634C7-9B0D-315E-4F4B-D7240CDD7BB8}"/>
              </a:ext>
            </a:extLst>
          </p:cNvPr>
          <p:cNvSpPr txBox="1"/>
          <p:nvPr/>
        </p:nvSpPr>
        <p:spPr>
          <a:xfrm>
            <a:off x="108153" y="5093561"/>
            <a:ext cx="11906865" cy="1200329"/>
          </a:xfrm>
          <a:prstGeom prst="rect">
            <a:avLst/>
          </a:prstGeom>
          <a:noFill/>
        </p:spPr>
        <p:txBody>
          <a:bodyPr wrap="square">
            <a:spAutoFit/>
          </a:bodyPr>
          <a:lstStyle/>
          <a:p>
            <a:r>
              <a:rPr lang="en-IN" dirty="0"/>
              <a:t>BY LOOKING AT THE DATA WE CAN SAY THAT THERE ARE TOTAL 27 TYPES OF UNIQUE GENRE AND THUS USING THE LIST OF GENRE , GENRE AND IMDB SCORE COLUMN WE CALCULATED THE NUMBER OF MOVIES, MEAN,MEDIAN,MODE, MIN,MAX,VARIANCE AND STANDARD DEVIATION. WHICH HELPS IN ANALYSING DISTRIBUTION AND IMPACT OF IMDB SCORE ON MOVIES.</a:t>
            </a:r>
          </a:p>
        </p:txBody>
      </p:sp>
    </p:spTree>
    <p:extLst>
      <p:ext uri="{BB962C8B-B14F-4D97-AF65-F5344CB8AC3E}">
        <p14:creationId xmlns:p14="http://schemas.microsoft.com/office/powerpoint/2010/main" val="78417995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44DD3-5375-C48E-69B6-2343B7D42C39}"/>
              </a:ext>
            </a:extLst>
          </p:cNvPr>
          <p:cNvSpPr>
            <a:spLocks noGrp="1"/>
          </p:cNvSpPr>
          <p:nvPr>
            <p:ph type="title"/>
          </p:nvPr>
        </p:nvSpPr>
        <p:spPr>
          <a:xfrm>
            <a:off x="191220" y="319271"/>
            <a:ext cx="4395624" cy="2949677"/>
          </a:xfrm>
        </p:spPr>
        <p:txBody>
          <a:bodyPr anchor="ctr">
            <a:normAutofit fontScale="90000"/>
          </a:bodyPr>
          <a:lstStyle/>
          <a:p>
            <a:pPr algn="l"/>
            <a:r>
              <a:rPr lang="en-US" sz="2200" b="1" i="0" dirty="0">
                <a:solidFill>
                  <a:schemeClr val="bg1"/>
                </a:solidFill>
                <a:effectLst/>
                <a:highlight>
                  <a:srgbClr val="FFFFFF"/>
                </a:highlight>
                <a:latin typeface="Manrope"/>
              </a:rPr>
              <a:t>2.Movie Duration Analysis: </a:t>
            </a:r>
            <a:br>
              <a:rPr lang="en-US" sz="2200" b="1" i="0" dirty="0">
                <a:solidFill>
                  <a:schemeClr val="bg1"/>
                </a:solidFill>
                <a:effectLst/>
                <a:highlight>
                  <a:srgbClr val="FFFFFF"/>
                </a:highlight>
                <a:latin typeface="Manrope"/>
              </a:rPr>
            </a:br>
            <a:r>
              <a:rPr lang="en-US" sz="2200" b="0" i="0" dirty="0">
                <a:solidFill>
                  <a:schemeClr val="bg1"/>
                </a:solidFill>
                <a:effectLst/>
                <a:highlight>
                  <a:srgbClr val="FFFFFF"/>
                </a:highlight>
                <a:latin typeface="Manrope"/>
              </a:rPr>
              <a:t>Analyze the distribution of movie durations and its impact on the IMDB score.</a:t>
            </a:r>
            <a:br>
              <a:rPr lang="en-US" sz="2200" b="0" i="0" dirty="0">
                <a:solidFill>
                  <a:schemeClr val="bg1"/>
                </a:solidFill>
                <a:effectLst/>
                <a:highlight>
                  <a:srgbClr val="FFFFFF"/>
                </a:highlight>
                <a:latin typeface="Manrope"/>
              </a:rPr>
            </a:br>
            <a:r>
              <a:rPr lang="en-US" sz="2200" b="1" i="0" dirty="0">
                <a:solidFill>
                  <a:schemeClr val="bg1"/>
                </a:solidFill>
                <a:effectLst/>
                <a:highlight>
                  <a:srgbClr val="FFFFFF"/>
                </a:highlight>
                <a:latin typeface="Manrope"/>
              </a:rPr>
              <a:t>Task: </a:t>
            </a:r>
            <a:r>
              <a:rPr lang="en-US" sz="2200" b="0" i="0" dirty="0">
                <a:solidFill>
                  <a:schemeClr val="bg1"/>
                </a:solidFill>
                <a:effectLst/>
                <a:highlight>
                  <a:srgbClr val="FFFFFF"/>
                </a:highlight>
                <a:latin typeface="Manrope"/>
              </a:rPr>
              <a:t>Analyze the distribution of movie durations and identify the relationship between movie duration and IMDB score.</a:t>
            </a:r>
            <a:br>
              <a:rPr lang="en-US" sz="1200" b="0" i="0" dirty="0">
                <a:solidFill>
                  <a:srgbClr val="8492A6"/>
                </a:solidFill>
                <a:effectLst/>
                <a:highlight>
                  <a:srgbClr val="FFFFFF"/>
                </a:highlight>
                <a:latin typeface="Manrope"/>
              </a:rPr>
            </a:br>
            <a:br>
              <a:rPr lang="en-US" sz="1900" b="0" i="0" dirty="0">
                <a:effectLst/>
                <a:highlight>
                  <a:srgbClr val="C0C0C0"/>
                </a:highlight>
                <a:latin typeface="Manrope"/>
              </a:rPr>
            </a:br>
            <a:endParaRPr lang="en-IN" sz="1900" dirty="0">
              <a:highlight>
                <a:srgbClr val="C0C0C0"/>
              </a:highlight>
            </a:endParaRPr>
          </a:p>
        </p:txBody>
      </p:sp>
      <p:sp>
        <p:nvSpPr>
          <p:cNvPr id="8" name="Rectangle 7">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 name="Straight Connector 11">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0CE03D6D-BFF3-0C26-CF25-0C60E0411D3D}"/>
              </a:ext>
            </a:extLst>
          </p:cNvPr>
          <p:cNvSpPr>
            <a:spLocks noGrp="1"/>
          </p:cNvSpPr>
          <p:nvPr>
            <p:ph idx="1"/>
          </p:nvPr>
        </p:nvSpPr>
        <p:spPr>
          <a:xfrm>
            <a:off x="4726380" y="-186558"/>
            <a:ext cx="6253751" cy="2362200"/>
          </a:xfrm>
        </p:spPr>
        <p:txBody>
          <a:bodyPr>
            <a:normAutofit/>
          </a:bodyPr>
          <a:lstStyle/>
          <a:p>
            <a:pPr marL="0" indent="0">
              <a:buNone/>
            </a:pPr>
            <a:r>
              <a:rPr lang="en-IN" sz="1800" b="1" u="sng" dirty="0">
                <a:solidFill>
                  <a:schemeClr val="tx1"/>
                </a:solidFill>
              </a:rPr>
              <a:t>FORMULAS USED:</a:t>
            </a:r>
          </a:p>
          <a:p>
            <a:r>
              <a:rPr lang="en-IN" sz="1800" dirty="0">
                <a:solidFill>
                  <a:schemeClr val="tx1"/>
                </a:solidFill>
              </a:rPr>
              <a:t>MEAN: =AVERAGE(A2:A5044)</a:t>
            </a:r>
          </a:p>
          <a:p>
            <a:r>
              <a:rPr lang="en-IN" sz="1800" dirty="0">
                <a:solidFill>
                  <a:schemeClr val="tx1"/>
                </a:solidFill>
              </a:rPr>
              <a:t>MEDIAN: =MEDIAN(A2:A5044)</a:t>
            </a:r>
          </a:p>
          <a:p>
            <a:r>
              <a:rPr lang="en-IN" sz="1800" dirty="0">
                <a:solidFill>
                  <a:schemeClr val="tx1"/>
                </a:solidFill>
              </a:rPr>
              <a:t>STANDARD DEVIATION: =STDEV.S(A2:A5044)</a:t>
            </a:r>
          </a:p>
        </p:txBody>
      </p:sp>
      <p:graphicFrame>
        <p:nvGraphicFramePr>
          <p:cNvPr id="6" name="Chart 5">
            <a:extLst>
              <a:ext uri="{FF2B5EF4-FFF2-40B4-BE49-F238E27FC236}">
                <a16:creationId xmlns:a16="http://schemas.microsoft.com/office/drawing/2014/main" id="{2A644F6E-C664-8F2E-2919-D2651D10CBED}"/>
              </a:ext>
            </a:extLst>
          </p:cNvPr>
          <p:cNvGraphicFramePr>
            <a:graphicFrameLocks/>
          </p:cNvGraphicFramePr>
          <p:nvPr>
            <p:extLst>
              <p:ext uri="{D42A27DB-BD31-4B8C-83A1-F6EECF244321}">
                <p14:modId xmlns:p14="http://schemas.microsoft.com/office/powerpoint/2010/main" val="3218822004"/>
              </p:ext>
            </p:extLst>
          </p:nvPr>
        </p:nvGraphicFramePr>
        <p:xfrm>
          <a:off x="5341256" y="2362200"/>
          <a:ext cx="5768177" cy="3281855"/>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4">
            <a:extLst>
              <a:ext uri="{FF2B5EF4-FFF2-40B4-BE49-F238E27FC236}">
                <a16:creationId xmlns:a16="http://schemas.microsoft.com/office/drawing/2014/main" id="{98E8C994-5DC0-B299-3638-866804129A56}"/>
              </a:ext>
            </a:extLst>
          </p:cNvPr>
          <p:cNvSpPr txBox="1"/>
          <p:nvPr/>
        </p:nvSpPr>
        <p:spPr>
          <a:xfrm>
            <a:off x="76868" y="3589052"/>
            <a:ext cx="4395623" cy="2031325"/>
          </a:xfrm>
          <a:prstGeom prst="rect">
            <a:avLst/>
          </a:prstGeom>
          <a:noFill/>
        </p:spPr>
        <p:txBody>
          <a:bodyPr wrap="square">
            <a:spAutoFit/>
          </a:bodyPr>
          <a:lstStyle/>
          <a:p>
            <a:r>
              <a:rPr lang="en-IN" b="1" u="sng" dirty="0">
                <a:solidFill>
                  <a:schemeClr val="bg1"/>
                </a:solidFill>
                <a:latin typeface="Century Gothic" panose="020B0502020202020204" pitchFamily="34" charset="0"/>
                <a:cs typeface="Times New Roman" panose="02020603050405020304" pitchFamily="18" charset="0"/>
              </a:rPr>
              <a:t>OUTPUT :</a:t>
            </a:r>
            <a:r>
              <a:rPr lang="en-IN" sz="1800" dirty="0">
                <a:solidFill>
                  <a:schemeClr val="bg1"/>
                </a:solidFill>
                <a:latin typeface="Times New Roman" panose="02020603050405020304" pitchFamily="18" charset="0"/>
                <a:cs typeface="Times New Roman" panose="02020603050405020304" pitchFamily="18" charset="0"/>
              </a:rPr>
              <a:t>In this task, we are required to find out the distribution of the movie duration and we also have to form an idea about how the </a:t>
            </a:r>
            <a:r>
              <a:rPr lang="en-IN" sz="1800" dirty="0" err="1">
                <a:solidFill>
                  <a:schemeClr val="bg1"/>
                </a:solidFill>
                <a:latin typeface="Times New Roman" panose="02020603050405020304" pitchFamily="18" charset="0"/>
                <a:cs typeface="Times New Roman" panose="02020603050405020304" pitchFamily="18" charset="0"/>
              </a:rPr>
              <a:t>imdb</a:t>
            </a:r>
            <a:r>
              <a:rPr lang="en-IN" sz="1800" dirty="0">
                <a:solidFill>
                  <a:schemeClr val="bg1"/>
                </a:solidFill>
                <a:latin typeface="Times New Roman" panose="02020603050405020304" pitchFamily="18" charset="0"/>
                <a:cs typeface="Times New Roman" panose="02020603050405020304" pitchFamily="18" charset="0"/>
              </a:rPr>
              <a:t> score reacts to the movie duration.</a:t>
            </a:r>
            <a:br>
              <a:rPr lang="en-IN" sz="1800" dirty="0">
                <a:solidFill>
                  <a:schemeClr val="bg1"/>
                </a:solidFill>
                <a:latin typeface="Times New Roman" panose="02020603050405020304" pitchFamily="18" charset="0"/>
                <a:cs typeface="Times New Roman" panose="02020603050405020304" pitchFamily="18" charset="0"/>
              </a:rPr>
            </a:br>
            <a:r>
              <a:rPr lang="en-IN" sz="1800" dirty="0">
                <a:solidFill>
                  <a:schemeClr val="bg1"/>
                </a:solidFill>
                <a:latin typeface="Times New Roman" panose="02020603050405020304" pitchFamily="18" charset="0"/>
                <a:cs typeface="Times New Roman" panose="02020603050405020304" pitchFamily="18" charset="0"/>
              </a:rPr>
              <a:t>For this task, we initially find out the mean, median and standard deviation of the duration of the movies.</a:t>
            </a:r>
          </a:p>
        </p:txBody>
      </p:sp>
      <p:sp>
        <p:nvSpPr>
          <p:cNvPr id="9" name="TextBox 8">
            <a:extLst>
              <a:ext uri="{FF2B5EF4-FFF2-40B4-BE49-F238E27FC236}">
                <a16:creationId xmlns:a16="http://schemas.microsoft.com/office/drawing/2014/main" id="{B5FB3FCB-DBFB-7B46-BC06-16AD88FCEE9B}"/>
              </a:ext>
            </a:extLst>
          </p:cNvPr>
          <p:cNvSpPr txBox="1"/>
          <p:nvPr/>
        </p:nvSpPr>
        <p:spPr>
          <a:xfrm>
            <a:off x="5197957" y="5897376"/>
            <a:ext cx="6169742" cy="646331"/>
          </a:xfrm>
          <a:prstGeom prst="rect">
            <a:avLst/>
          </a:prstGeom>
          <a:noFill/>
        </p:spPr>
        <p:txBody>
          <a:bodyPr wrap="square">
            <a:spAutoFit/>
          </a:bodyPr>
          <a:lstStyle/>
          <a:p>
            <a:r>
              <a:rPr lang="en-IN" sz="1800" dirty="0">
                <a:solidFill>
                  <a:schemeClr val="accent3">
                    <a:lumMod val="75000"/>
                  </a:schemeClr>
                </a:solidFill>
                <a:latin typeface="Times New Roman" panose="02020603050405020304" pitchFamily="18" charset="0"/>
                <a:cs typeface="Times New Roman" panose="02020603050405020304" pitchFamily="18" charset="0"/>
              </a:rPr>
              <a:t>After finding the above values, we plot a scatter plot graph: </a:t>
            </a:r>
          </a:p>
          <a:p>
            <a:r>
              <a:rPr lang="en-IN" sz="1800" dirty="0" err="1">
                <a:solidFill>
                  <a:schemeClr val="accent3">
                    <a:lumMod val="75000"/>
                  </a:schemeClr>
                </a:solidFill>
                <a:latin typeface="Times New Roman" panose="02020603050405020304" pitchFamily="18" charset="0"/>
                <a:cs typeface="Times New Roman" panose="02020603050405020304" pitchFamily="18" charset="0"/>
              </a:rPr>
              <a:t>imbd</a:t>
            </a:r>
            <a:r>
              <a:rPr lang="en-IN" sz="1800" dirty="0">
                <a:solidFill>
                  <a:schemeClr val="accent3">
                    <a:lumMod val="75000"/>
                  </a:schemeClr>
                </a:solidFill>
                <a:latin typeface="Times New Roman" panose="02020603050405020304" pitchFamily="18" charset="0"/>
                <a:cs typeface="Times New Roman" panose="02020603050405020304" pitchFamily="18" charset="0"/>
              </a:rPr>
              <a:t> scores v/s duration to show the relation between the two.</a:t>
            </a:r>
            <a:endParaRPr lang="en-IN" dirty="0">
              <a:solidFill>
                <a:schemeClr val="accent3">
                  <a:lumMod val="75000"/>
                </a:schemeClr>
              </a:solidFill>
            </a:endParaRPr>
          </a:p>
        </p:txBody>
      </p:sp>
    </p:spTree>
    <p:custDataLst>
      <p:tags r:id="rId1"/>
    </p:custDataLst>
    <p:extLst>
      <p:ext uri="{BB962C8B-B14F-4D97-AF65-F5344CB8AC3E}">
        <p14:creationId xmlns:p14="http://schemas.microsoft.com/office/powerpoint/2010/main" val="3493074362"/>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77384F-C924-9025-0002-F8BAB228EEF1}"/>
              </a:ext>
            </a:extLst>
          </p:cNvPr>
          <p:cNvPicPr>
            <a:picLocks noChangeAspect="1"/>
          </p:cNvPicPr>
          <p:nvPr/>
        </p:nvPicPr>
        <p:blipFill>
          <a:blip r:embed="rId2"/>
          <a:stretch>
            <a:fillRect/>
          </a:stretch>
        </p:blipFill>
        <p:spPr>
          <a:xfrm>
            <a:off x="13031" y="0"/>
            <a:ext cx="7017685" cy="6858000"/>
          </a:xfrm>
          <a:prstGeom prst="rect">
            <a:avLst/>
          </a:prstGeom>
        </p:spPr>
      </p:pic>
      <p:sp>
        <p:nvSpPr>
          <p:cNvPr id="6" name="TextBox 5">
            <a:extLst>
              <a:ext uri="{FF2B5EF4-FFF2-40B4-BE49-F238E27FC236}">
                <a16:creationId xmlns:a16="http://schemas.microsoft.com/office/drawing/2014/main" id="{C8223294-304E-D7BB-C326-01C463CC3E5F}"/>
              </a:ext>
            </a:extLst>
          </p:cNvPr>
          <p:cNvSpPr txBox="1"/>
          <p:nvPr/>
        </p:nvSpPr>
        <p:spPr>
          <a:xfrm>
            <a:off x="7138218" y="128271"/>
            <a:ext cx="4965291" cy="3139321"/>
          </a:xfrm>
          <a:prstGeom prst="rect">
            <a:avLst/>
          </a:prstGeom>
          <a:noFill/>
        </p:spPr>
        <p:txBody>
          <a:bodyPr wrap="square">
            <a:spAutoFit/>
          </a:bodyPr>
          <a:lstStyle/>
          <a:p>
            <a:pPr marL="285750" indent="-285750">
              <a:buFont typeface="Arial" panose="020B0604020202020204" pitchFamily="34" charset="0"/>
              <a:buChar char="•"/>
            </a:pPr>
            <a:r>
              <a:rPr lang="en-IN" dirty="0"/>
              <a:t>BY LOOKING AT THE OUTPUT WE CAN SEE THAT THE MEAN OF THE DURATION IS 107.2011 ALSO MEDIAN IS 103 AND STANDARD DEVIATION IS 25.19744.</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BY PLOTTING A SCATTER CHART WE CAN SEE THAT IMDB SCORE AND DURATION IS HIGHLY RELATED TO EACH OTHER AND IF WE USE A TRENDLINE WE CAN SEE A POSITIVE EXPONENTIAL GROWTH IN THE RELATIONSHIP BETWEEN THESE TWO.</a:t>
            </a:r>
          </a:p>
        </p:txBody>
      </p:sp>
    </p:spTree>
    <p:extLst>
      <p:ext uri="{BB962C8B-B14F-4D97-AF65-F5344CB8AC3E}">
        <p14:creationId xmlns:p14="http://schemas.microsoft.com/office/powerpoint/2010/main" val="198593468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9.3"/>
</p:tagLst>
</file>

<file path=ppt/tags/tag10.xml><?xml version="1.0" encoding="utf-8"?>
<p:tagLst xmlns:a="http://schemas.openxmlformats.org/drawingml/2006/main" xmlns:r="http://schemas.openxmlformats.org/officeDocument/2006/relationships" xmlns:p="http://schemas.openxmlformats.org/presentationml/2006/main">
  <p:tag name="TIMING" val="|0.6"/>
</p:tagLst>
</file>

<file path=ppt/tags/tag2.xml><?xml version="1.0" encoding="utf-8"?>
<p:tagLst xmlns:a="http://schemas.openxmlformats.org/drawingml/2006/main" xmlns:r="http://schemas.openxmlformats.org/officeDocument/2006/relationships" xmlns:p="http://schemas.openxmlformats.org/presentationml/2006/main">
  <p:tag name="TIMING" val="|64.6"/>
</p:tagLst>
</file>

<file path=ppt/tags/tag3.xml><?xml version="1.0" encoding="utf-8"?>
<p:tagLst xmlns:a="http://schemas.openxmlformats.org/drawingml/2006/main" xmlns:r="http://schemas.openxmlformats.org/officeDocument/2006/relationships" xmlns:p="http://schemas.openxmlformats.org/presentationml/2006/main">
  <p:tag name="TIMING" val="|0.5"/>
</p:tagLst>
</file>

<file path=ppt/tags/tag4.xml><?xml version="1.0" encoding="utf-8"?>
<p:tagLst xmlns:a="http://schemas.openxmlformats.org/drawingml/2006/main" xmlns:r="http://schemas.openxmlformats.org/officeDocument/2006/relationships" xmlns:p="http://schemas.openxmlformats.org/presentationml/2006/main">
  <p:tag name="TIMING" val="|11.4"/>
</p:tagLst>
</file>

<file path=ppt/tags/tag5.xml><?xml version="1.0" encoding="utf-8"?>
<p:tagLst xmlns:a="http://schemas.openxmlformats.org/drawingml/2006/main" xmlns:r="http://schemas.openxmlformats.org/officeDocument/2006/relationships" xmlns:p="http://schemas.openxmlformats.org/presentationml/2006/main">
  <p:tag name="TIMING" val="|19.6"/>
</p:tagLst>
</file>

<file path=ppt/tags/tag6.xml><?xml version="1.0" encoding="utf-8"?>
<p:tagLst xmlns:a="http://schemas.openxmlformats.org/drawingml/2006/main" xmlns:r="http://schemas.openxmlformats.org/officeDocument/2006/relationships" xmlns:p="http://schemas.openxmlformats.org/presentationml/2006/main">
  <p:tag name="TIMING" val="|6.3|2.6"/>
</p:tagLst>
</file>

<file path=ppt/tags/tag7.xml><?xml version="1.0" encoding="utf-8"?>
<p:tagLst xmlns:a="http://schemas.openxmlformats.org/drawingml/2006/main" xmlns:r="http://schemas.openxmlformats.org/officeDocument/2006/relationships" xmlns:p="http://schemas.openxmlformats.org/presentationml/2006/main">
  <p:tag name="TIMING" val="|3.1"/>
</p:tagLst>
</file>

<file path=ppt/tags/tag8.xml><?xml version="1.0" encoding="utf-8"?>
<p:tagLst xmlns:a="http://schemas.openxmlformats.org/drawingml/2006/main" xmlns:r="http://schemas.openxmlformats.org/officeDocument/2006/relationships" xmlns:p="http://schemas.openxmlformats.org/presentationml/2006/main">
  <p:tag name="TIMING" val="|19.3"/>
</p:tagLst>
</file>

<file path=ppt/tags/tag9.xml><?xml version="1.0" encoding="utf-8"?>
<p:tagLst xmlns:a="http://schemas.openxmlformats.org/drawingml/2006/main" xmlns:r="http://schemas.openxmlformats.org/officeDocument/2006/relationships" xmlns:p="http://schemas.openxmlformats.org/presentationml/2006/main">
  <p:tag name="TIMING" val="|30.6"/>
</p:tagLst>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wellVTI">
  <a:themeElements>
    <a:clrScheme name="AnalogousFromRegularSeedRightStep">
      <a:dk1>
        <a:srgbClr val="000000"/>
      </a:dk1>
      <a:lt1>
        <a:srgbClr val="FFFFFF"/>
      </a:lt1>
      <a:dk2>
        <a:srgbClr val="242941"/>
      </a:dk2>
      <a:lt2>
        <a:srgbClr val="E2E5E8"/>
      </a:lt2>
      <a:accent1>
        <a:srgbClr val="C38D4D"/>
      </a:accent1>
      <a:accent2>
        <a:srgbClr val="A9A538"/>
      </a:accent2>
      <a:accent3>
        <a:srgbClr val="86AE44"/>
      </a:accent3>
      <a:accent4>
        <a:srgbClr val="53B13B"/>
      </a:accent4>
      <a:accent5>
        <a:srgbClr val="48B65F"/>
      </a:accent5>
      <a:accent6>
        <a:srgbClr val="3BB185"/>
      </a:accent6>
      <a:hlink>
        <a:srgbClr val="3F79BF"/>
      </a:hlink>
      <a:folHlink>
        <a:srgbClr val="7F7F7F"/>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ellVTI" id="{8361A04D-931A-43DC-973B-1B0B1DD5DECC}" vid="{6DDB23E8-D18E-4BDA-98D6-324466149EBD}"/>
    </a:ext>
  </a:extLst>
</a:theme>
</file>

<file path=ppt/theme/theme2.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TM03457485[[fn=Mesh]]</Template>
  <TotalTime>3242</TotalTime>
  <Words>1875</Words>
  <Application>Microsoft Office PowerPoint</Application>
  <PresentationFormat>Widescreen</PresentationFormat>
  <Paragraphs>117</Paragraphs>
  <Slides>16</Slides>
  <Notes>12</Notes>
  <HiddenSlides>0</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16</vt:i4>
      </vt:variant>
    </vt:vector>
  </HeadingPairs>
  <TitlesOfParts>
    <vt:vector size="25" baseType="lpstr">
      <vt:lpstr>Abadi</vt:lpstr>
      <vt:lpstr>Aptos</vt:lpstr>
      <vt:lpstr>Arial</vt:lpstr>
      <vt:lpstr>Century Gothic</vt:lpstr>
      <vt:lpstr>Manrope</vt:lpstr>
      <vt:lpstr>Neue Haas Grotesk Text Pro</vt:lpstr>
      <vt:lpstr>Times New Roman</vt:lpstr>
      <vt:lpstr>SwellVTI</vt:lpstr>
      <vt:lpstr>Mesh</vt:lpstr>
      <vt:lpstr>IMDB MOVIE ANALYSIS</vt:lpstr>
      <vt:lpstr>PROJECT OVERVIEW </vt:lpstr>
      <vt:lpstr>5 WHY’S APPROACH:</vt:lpstr>
      <vt:lpstr>DATA  ANALYTICS  TASKS</vt:lpstr>
      <vt:lpstr>PowerPoint Presentation</vt:lpstr>
      <vt:lpstr>1:Movie Genre Analysis: Analyze the distribution of movie genres and their impact on the IMDB score. Task: Determine the most common genres of movies in the dataset. Then, for each genre, calculate descriptive statistics (mean, median, mode, range, variance, standard deviation) of the IMDB scores. </vt:lpstr>
      <vt:lpstr>PowerPoint Presentation</vt:lpstr>
      <vt:lpstr>2.Movie Duration Analysis:  Analyze the distribution of movie durations and its impact on the IMDB score. Task: Analyze the distribution of movie durations and identify the relationship between movie duration and IMDB score.  </vt:lpstr>
      <vt:lpstr>PowerPoint Presentation</vt:lpstr>
      <vt:lpstr>3.Language Analysis: Situation: Examine the distribution of movies based on their language. Task: Determine the most common languages used in movies and analyze their impact on the IMDB score using descriptive statistics.  </vt:lpstr>
      <vt:lpstr>PowerPoint Presentation</vt:lpstr>
      <vt:lpstr>4:Director Analysis: Influence of directors on movie ratings. Task: Identify the top directors based on their average IMDB score and analyze their contribution to the success of movies using percentile calculations.   </vt:lpstr>
      <vt:lpstr>PowerPoint Presentation</vt:lpstr>
      <vt:lpstr>5.Budget Analysis: Explore the relationship between movie budgets and their financial success. Task: Analyze the correlation between movie budgets and gross  earnings , and identify the movies with the highest profit margin.  </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A2198</dc:creator>
  <cp:lastModifiedBy>A2198</cp:lastModifiedBy>
  <cp:revision>10</cp:revision>
  <dcterms:created xsi:type="dcterms:W3CDTF">2024-06-18T10:06:50Z</dcterms:created>
  <dcterms:modified xsi:type="dcterms:W3CDTF">2024-06-20T20:21:35Z</dcterms:modified>
</cp:coreProperties>
</file>